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NanLiHei_Eurostile" panose="02010600030101010101" pitchFamily="2" charset="-122"/>
      <p:regular r:id="rId36"/>
    </p:embeddedFont>
    <p:embeddedFont>
      <p:font typeface="微软雅黑" panose="020B0503020204020204" pitchFamily="34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charset="0"/>
      <p:regular r:id="rId42"/>
      <p:italic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90" y="2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213C51"/>
        </a:solidFill>
      </dgm:spPr>
      <dgm:t>
        <a:bodyPr/>
        <a:lstStyle/>
        <a:p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59ACB4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2B9EE0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/>
      <dgm:spPr>
        <a:solidFill>
          <a:srgbClr val="E1740D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E89E09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/>
      <dgm:spPr>
        <a:solidFill>
          <a:srgbClr val="59ACB4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2B9EE0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E1740D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E89E09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216DC61A-A705-4DCF-BA5E-DC65443C26B3}" type="presOf" srcId="{7C8F1221-78B8-4DB3-98AD-119AD8BAD1B1}" destId="{4DC21DBB-1205-4528-AD29-237231F29519}" srcOrd="0" destOrd="0" presId="urn:microsoft.com/office/officeart/2005/8/layout/radial6"/>
    <dgm:cxn modelId="{C39BCA3B-351E-498C-81B0-9DFCB0824143}" type="presOf" srcId="{A5C95621-42F0-430B-9939-C24716EE1C4D}" destId="{98AEC7FE-23E8-4404-99EA-F97B83D19D80}" srcOrd="0" destOrd="0" presId="urn:microsoft.com/office/officeart/2005/8/layout/radial6"/>
    <dgm:cxn modelId="{D6ED5162-A71E-4287-A34C-4C53578E9655}" type="presOf" srcId="{72A50F01-4C86-4CE0-979E-F3CECC90519F}" destId="{AD1F889C-50B6-47B9-AC3F-57441CC62727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1AFAA349-6046-41E5-8F9C-D9D742FDFDDB}" type="presOf" srcId="{FE2E1D2B-9CEE-4975-80A5-EEF8A19F8A23}" destId="{EF458D7C-505B-4183-85B1-8E43FEF53A82}" srcOrd="0" destOrd="0" presId="urn:microsoft.com/office/officeart/2005/8/layout/radial6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52000887-A2DA-4F3E-8BDF-019A1577A62D}" type="presOf" srcId="{10B46653-6963-41CC-8A6C-75A2E864F59E}" destId="{90B8B745-96DB-4CC5-BBFD-D0D057E42576}" srcOrd="0" destOrd="0" presId="urn:microsoft.com/office/officeart/2005/8/layout/radial6"/>
    <dgm:cxn modelId="{4263B7A6-183B-493D-A617-6685324C748E}" type="presOf" srcId="{6947E02B-AA04-46DB-98BA-BEA425BA27B4}" destId="{F38C7DB7-4010-4997-BF7C-041524032768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930CE2B5-2B75-4753-9766-098362DE4A7F}" type="presOf" srcId="{457ADE10-1C4B-4E6F-83AC-87E05D5DCE7F}" destId="{55DB5AF5-1E33-4E8E-90F9-F749D7260220}" srcOrd="0" destOrd="0" presId="urn:microsoft.com/office/officeart/2005/8/layout/radial6"/>
    <dgm:cxn modelId="{147057C5-CFAD-42F3-8252-3C52A36BB534}" type="presOf" srcId="{FD827EC8-676A-46F0-89CB-46BE036F60AA}" destId="{0CD16593-3C0D-4E2E-B74A-F16BE7255BDB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8A8FAAE9-D9A8-4026-B0A2-8EA6865CA6AF}" type="presOf" srcId="{636A197B-4BDA-4D76-B542-7773F684F5F2}" destId="{2FCFBB84-F833-43EB-84C5-3F4659E5D5B4}" srcOrd="0" destOrd="0" presId="urn:microsoft.com/office/officeart/2005/8/layout/radial6"/>
    <dgm:cxn modelId="{31793FFA-68D2-42B4-B695-9A249C0E0D22}" type="presOf" srcId="{0EAD53DF-8AC7-441E-9A3F-9730F3987106}" destId="{B9D15024-915A-49DA-909E-F19F557C7BE9}" srcOrd="0" destOrd="0" presId="urn:microsoft.com/office/officeart/2005/8/layout/radial6"/>
    <dgm:cxn modelId="{C5ADB12F-13C2-4D23-9B6E-3E5D2F7EC4FE}" type="presParOf" srcId="{90B8B745-96DB-4CC5-BBFD-D0D057E42576}" destId="{AD1F889C-50B6-47B9-AC3F-57441CC62727}" srcOrd="0" destOrd="0" presId="urn:microsoft.com/office/officeart/2005/8/layout/radial6"/>
    <dgm:cxn modelId="{0C159589-99D3-4B2A-8B6D-926018F6C416}" type="presParOf" srcId="{90B8B745-96DB-4CC5-BBFD-D0D057E42576}" destId="{0CD16593-3C0D-4E2E-B74A-F16BE7255BDB}" srcOrd="1" destOrd="0" presId="urn:microsoft.com/office/officeart/2005/8/layout/radial6"/>
    <dgm:cxn modelId="{3B23B9DC-1238-4EA3-95AD-8B9856A69DDB}" type="presParOf" srcId="{90B8B745-96DB-4CC5-BBFD-D0D057E42576}" destId="{B9B537C8-FF96-47B4-94B3-89050AFD98D7}" srcOrd="2" destOrd="0" presId="urn:microsoft.com/office/officeart/2005/8/layout/radial6"/>
    <dgm:cxn modelId="{A9BFF0AF-72A4-43BF-BEB1-4B2FBE45943E}" type="presParOf" srcId="{90B8B745-96DB-4CC5-BBFD-D0D057E42576}" destId="{98AEC7FE-23E8-4404-99EA-F97B83D19D80}" srcOrd="3" destOrd="0" presId="urn:microsoft.com/office/officeart/2005/8/layout/radial6"/>
    <dgm:cxn modelId="{5FC4087F-E199-44A0-92BF-831C1C60FBD6}" type="presParOf" srcId="{90B8B745-96DB-4CC5-BBFD-D0D057E42576}" destId="{B9D15024-915A-49DA-909E-F19F557C7BE9}" srcOrd="4" destOrd="0" presId="urn:microsoft.com/office/officeart/2005/8/layout/radial6"/>
    <dgm:cxn modelId="{67C48694-E5AB-497D-83A3-99FE964D335B}" type="presParOf" srcId="{90B8B745-96DB-4CC5-BBFD-D0D057E42576}" destId="{B6EF9B77-FF82-4170-AB3B-07CB227070CF}" srcOrd="5" destOrd="0" presId="urn:microsoft.com/office/officeart/2005/8/layout/radial6"/>
    <dgm:cxn modelId="{83316C54-472C-4D0E-AFA1-90F629CD8BE5}" type="presParOf" srcId="{90B8B745-96DB-4CC5-BBFD-D0D057E42576}" destId="{F38C7DB7-4010-4997-BF7C-041524032768}" srcOrd="6" destOrd="0" presId="urn:microsoft.com/office/officeart/2005/8/layout/radial6"/>
    <dgm:cxn modelId="{0E81817F-94ED-4254-B83C-BFD9CBDD9354}" type="presParOf" srcId="{90B8B745-96DB-4CC5-BBFD-D0D057E42576}" destId="{2FCFBB84-F833-43EB-84C5-3F4659E5D5B4}" srcOrd="7" destOrd="0" presId="urn:microsoft.com/office/officeart/2005/8/layout/radial6"/>
    <dgm:cxn modelId="{D4FA9A9A-0F99-4E91-BA93-E4CEDEFB1449}" type="presParOf" srcId="{90B8B745-96DB-4CC5-BBFD-D0D057E42576}" destId="{CAA4155C-0822-48A7-81BD-602CB3B8CC16}" srcOrd="8" destOrd="0" presId="urn:microsoft.com/office/officeart/2005/8/layout/radial6"/>
    <dgm:cxn modelId="{886DC7B3-0AA8-4F81-AAB1-03E514722F72}" type="presParOf" srcId="{90B8B745-96DB-4CC5-BBFD-D0D057E42576}" destId="{4DC21DBB-1205-4528-AD29-237231F29519}" srcOrd="9" destOrd="0" presId="urn:microsoft.com/office/officeart/2005/8/layout/radial6"/>
    <dgm:cxn modelId="{5FB82345-96CA-4283-B8D9-3D6490CCCD08}" type="presParOf" srcId="{90B8B745-96DB-4CC5-BBFD-D0D057E42576}" destId="{55DB5AF5-1E33-4E8E-90F9-F749D7260220}" srcOrd="10" destOrd="0" presId="urn:microsoft.com/office/officeart/2005/8/layout/radial6"/>
    <dgm:cxn modelId="{0847D743-2DA2-446F-8C2E-B68D0D49B5B0}" type="presParOf" srcId="{90B8B745-96DB-4CC5-BBFD-D0D057E42576}" destId="{410699E3-AEFB-4351-8D6A-A92056977A6D}" srcOrd="11" destOrd="0" presId="urn:microsoft.com/office/officeart/2005/8/layout/radial6"/>
    <dgm:cxn modelId="{BDCC49BC-46A1-4C93-81C9-D3F93C770DBA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E1740D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59ACB4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498B9C"/>
        </a:solidFill>
      </dgm:spPr>
      <dgm:t>
        <a:bodyPr/>
        <a:lstStyle/>
        <a:p>
          <a:r>
            <a:rPr lang="en-US" altLang="zh-CN" sz="1400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59ACB4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9DD29B31-D721-4362-A9F2-20BCEB00B70A}" type="presOf" srcId="{0B59B060-AF52-4715-AA95-A1A58440D725}" destId="{C1474064-A0C3-41AD-8B02-78360F534617}" srcOrd="1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7B081E40-3EC2-40FF-8EEE-B3B060BE7EC5}" type="presOf" srcId="{48A78859-7D60-41AA-B02A-01C804CCE7AF}" destId="{0CA1DF54-A73F-4976-9AE8-34960E66F091}" srcOrd="1" destOrd="0" presId="urn:microsoft.com/office/officeart/2008/layout/HorizontalMultiLevelHierarchy"/>
    <dgm:cxn modelId="{A20F7A53-B71D-4156-807F-FB5D64BC29BB}" type="presOf" srcId="{98EE382B-8317-4366-A4BB-7600F5F42648}" destId="{FBA1D8E3-B212-40A4-9367-F5B80382E11F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6EF1C07C-3B66-4E04-BA05-9F9A5040C24D}" type="presOf" srcId="{9BAAC82B-3A25-41EC-9D8A-6A3FAC8EDCDF}" destId="{402788B0-960A-4BD5-89ED-BF08D8DDE226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2E00988E-10B8-42C0-9C36-095212D0E4E1}" type="presOf" srcId="{48A78859-7D60-41AA-B02A-01C804CCE7AF}" destId="{7A9A4601-A49B-4AC0-B106-F566AA2B3F7F}" srcOrd="0" destOrd="0" presId="urn:microsoft.com/office/officeart/2008/layout/HorizontalMultiLevelHierarchy"/>
    <dgm:cxn modelId="{687E8CB1-270C-4D4D-84FF-A8B95CC54356}" type="presOf" srcId="{0B59B060-AF52-4715-AA95-A1A58440D725}" destId="{EFD6EA81-108C-4404-B3BE-DED838D72A94}" srcOrd="0" destOrd="0" presId="urn:microsoft.com/office/officeart/2008/layout/HorizontalMultiLevelHierarchy"/>
    <dgm:cxn modelId="{3B354FC1-BF30-4579-ACEE-BEF5993A075E}" type="presOf" srcId="{CF4AB1CC-B8F6-4011-96FD-4F14992F9AC2}" destId="{DABAD4C4-0E3F-4F0D-92DA-1D069C1BE552}" srcOrd="0" destOrd="0" presId="urn:microsoft.com/office/officeart/2008/layout/HorizontalMultiLevelHierarchy"/>
    <dgm:cxn modelId="{0CA4D3C3-F204-4FC6-8302-BAD70D443DA2}" type="presOf" srcId="{9AB3CA59-E96E-4A51-8407-0D042DA131F7}" destId="{F90F45FB-24A2-4113-A5E0-063757EF8152}" srcOrd="0" destOrd="0" presId="urn:microsoft.com/office/officeart/2008/layout/HorizontalMultiLevelHierarchy"/>
    <dgm:cxn modelId="{7721D9C3-A7E6-486A-AE22-88BDA8230FE3}" type="presOf" srcId="{9C61A653-1F6B-45BF-A3C8-8935D48D20F5}" destId="{8819E659-93F6-4A4C-9A75-2CB74E769F7A}" srcOrd="0" destOrd="0" presId="urn:microsoft.com/office/officeart/2008/layout/HorizontalMultiLevelHierarchy"/>
    <dgm:cxn modelId="{45B7F2DB-24BA-42E8-B2B7-E1E2B79A700D}" type="presOf" srcId="{29F99EB4-91FB-46FF-A666-03EE11A36587}" destId="{DB573871-A674-4273-8830-F03050226792}" srcOrd="0" destOrd="0" presId="urn:microsoft.com/office/officeart/2008/layout/HorizontalMultiLevelHierarchy"/>
    <dgm:cxn modelId="{208E52FD-D462-4D8A-A1F4-D05FC0FB6EDD}" type="presOf" srcId="{9BAAC82B-3A25-41EC-9D8A-6A3FAC8EDCDF}" destId="{0F196CDD-0F77-4F1E-9BB2-BE2BE8E3C512}" srcOrd="1" destOrd="0" presId="urn:microsoft.com/office/officeart/2008/layout/HorizontalMultiLevelHierarchy"/>
    <dgm:cxn modelId="{91F0C995-51BD-4DC5-BEC5-7C41CA08EBA3}" type="presParOf" srcId="{F90F45FB-24A2-4113-A5E0-063757EF8152}" destId="{FBAFF942-AF0D-4BA0-914A-98AE9A0B22ED}" srcOrd="0" destOrd="0" presId="urn:microsoft.com/office/officeart/2008/layout/HorizontalMultiLevelHierarchy"/>
    <dgm:cxn modelId="{9E78F257-A72B-4762-A3D7-84E7E147E685}" type="presParOf" srcId="{FBAFF942-AF0D-4BA0-914A-98AE9A0B22ED}" destId="{FBA1D8E3-B212-40A4-9367-F5B80382E11F}" srcOrd="0" destOrd="0" presId="urn:microsoft.com/office/officeart/2008/layout/HorizontalMultiLevelHierarchy"/>
    <dgm:cxn modelId="{7A823008-96D4-41C2-BF5F-9D795999C884}" type="presParOf" srcId="{FBAFF942-AF0D-4BA0-914A-98AE9A0B22ED}" destId="{4192E778-BDA4-44F2-ADC9-1101F3BB498D}" srcOrd="1" destOrd="0" presId="urn:microsoft.com/office/officeart/2008/layout/HorizontalMultiLevelHierarchy"/>
    <dgm:cxn modelId="{31E9E057-9838-4163-BDF5-578939C55853}" type="presParOf" srcId="{4192E778-BDA4-44F2-ADC9-1101F3BB498D}" destId="{EFD6EA81-108C-4404-B3BE-DED838D72A94}" srcOrd="0" destOrd="0" presId="urn:microsoft.com/office/officeart/2008/layout/HorizontalMultiLevelHierarchy"/>
    <dgm:cxn modelId="{3837002C-F033-44B1-8001-1B119A9DC412}" type="presParOf" srcId="{EFD6EA81-108C-4404-B3BE-DED838D72A94}" destId="{C1474064-A0C3-41AD-8B02-78360F534617}" srcOrd="0" destOrd="0" presId="urn:microsoft.com/office/officeart/2008/layout/HorizontalMultiLevelHierarchy"/>
    <dgm:cxn modelId="{ADEDBCCC-F9DA-4A99-8E10-133B81F23FBC}" type="presParOf" srcId="{4192E778-BDA4-44F2-ADC9-1101F3BB498D}" destId="{852A1EDB-1D3E-4384-86AD-9BEA2AA673D9}" srcOrd="1" destOrd="0" presId="urn:microsoft.com/office/officeart/2008/layout/HorizontalMultiLevelHierarchy"/>
    <dgm:cxn modelId="{3CD66873-C875-46A0-81D9-FB9AF6315B21}" type="presParOf" srcId="{852A1EDB-1D3E-4384-86AD-9BEA2AA673D9}" destId="{DB573871-A674-4273-8830-F03050226792}" srcOrd="0" destOrd="0" presId="urn:microsoft.com/office/officeart/2008/layout/HorizontalMultiLevelHierarchy"/>
    <dgm:cxn modelId="{85E98836-FD78-40C4-B638-1C6BB6BADE78}" type="presParOf" srcId="{852A1EDB-1D3E-4384-86AD-9BEA2AA673D9}" destId="{A9F4509B-9C4E-4AE5-88F8-CBE322B26861}" srcOrd="1" destOrd="0" presId="urn:microsoft.com/office/officeart/2008/layout/HorizontalMultiLevelHierarchy"/>
    <dgm:cxn modelId="{C497A167-F53E-415D-A043-AFE9E661EAB5}" type="presParOf" srcId="{4192E778-BDA4-44F2-ADC9-1101F3BB498D}" destId="{7A9A4601-A49B-4AC0-B106-F566AA2B3F7F}" srcOrd="2" destOrd="0" presId="urn:microsoft.com/office/officeart/2008/layout/HorizontalMultiLevelHierarchy"/>
    <dgm:cxn modelId="{EA82B287-ACED-43EB-A085-C5C05A0D459B}" type="presParOf" srcId="{7A9A4601-A49B-4AC0-B106-F566AA2B3F7F}" destId="{0CA1DF54-A73F-4976-9AE8-34960E66F091}" srcOrd="0" destOrd="0" presId="urn:microsoft.com/office/officeart/2008/layout/HorizontalMultiLevelHierarchy"/>
    <dgm:cxn modelId="{210CC877-025A-4A2B-9EA3-752284FB3F0E}" type="presParOf" srcId="{4192E778-BDA4-44F2-ADC9-1101F3BB498D}" destId="{A8D09188-D839-4132-8C5E-BCC87E93EE62}" srcOrd="3" destOrd="0" presId="urn:microsoft.com/office/officeart/2008/layout/HorizontalMultiLevelHierarchy"/>
    <dgm:cxn modelId="{2E4933A7-D91F-4460-96CF-E61C7DDA9BEB}" type="presParOf" srcId="{A8D09188-D839-4132-8C5E-BCC87E93EE62}" destId="{8819E659-93F6-4A4C-9A75-2CB74E769F7A}" srcOrd="0" destOrd="0" presId="urn:microsoft.com/office/officeart/2008/layout/HorizontalMultiLevelHierarchy"/>
    <dgm:cxn modelId="{79E00723-8EE9-4B04-A2C6-4722BAD23CEC}" type="presParOf" srcId="{A8D09188-D839-4132-8C5E-BCC87E93EE62}" destId="{7F974027-6F88-4284-9A20-15496962C9C1}" srcOrd="1" destOrd="0" presId="urn:microsoft.com/office/officeart/2008/layout/HorizontalMultiLevelHierarchy"/>
    <dgm:cxn modelId="{A9623FCB-8387-4F65-A822-F1C4DB4A1186}" type="presParOf" srcId="{4192E778-BDA4-44F2-ADC9-1101F3BB498D}" destId="{402788B0-960A-4BD5-89ED-BF08D8DDE226}" srcOrd="4" destOrd="0" presId="urn:microsoft.com/office/officeart/2008/layout/HorizontalMultiLevelHierarchy"/>
    <dgm:cxn modelId="{6A906643-A22F-490B-ADD7-CF793E80D906}" type="presParOf" srcId="{402788B0-960A-4BD5-89ED-BF08D8DDE226}" destId="{0F196CDD-0F77-4F1E-9BB2-BE2BE8E3C512}" srcOrd="0" destOrd="0" presId="urn:microsoft.com/office/officeart/2008/layout/HorizontalMultiLevelHierarchy"/>
    <dgm:cxn modelId="{209858E8-E536-499D-A43D-85A34F1E7D8E}" type="presParOf" srcId="{4192E778-BDA4-44F2-ADC9-1101F3BB498D}" destId="{1D81258F-D55F-4AF3-8585-072C1525A24F}" srcOrd="5" destOrd="0" presId="urn:microsoft.com/office/officeart/2008/layout/HorizontalMultiLevelHierarchy"/>
    <dgm:cxn modelId="{DD9B9411-BF63-48A7-917B-547F13E1CCB6}" type="presParOf" srcId="{1D81258F-D55F-4AF3-8585-072C1525A24F}" destId="{DABAD4C4-0E3F-4F0D-92DA-1D069C1BE552}" srcOrd="0" destOrd="0" presId="urn:microsoft.com/office/officeart/2008/layout/HorizontalMultiLevelHierarchy"/>
    <dgm:cxn modelId="{B62ABEB0-0B2B-4B01-A22C-12E94B2D9D7E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E1740D"/>
        </a:solidFill>
      </dgm:spPr>
      <dgm:t>
        <a:bodyPr/>
        <a:lstStyle/>
        <a:p>
          <a:pPr algn="l"/>
          <a:r>
            <a:rPr lang="zh-CN" altLang="en-US" sz="1100" b="1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59ACB4"/>
        </a:solidFill>
      </dgm:spPr>
      <dgm:t>
        <a:bodyPr/>
        <a:lstStyle/>
        <a:p>
          <a:pPr algn="r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E1740D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59ACB4"/>
        </a:solidFill>
      </dgm:spPr>
      <dgm:t>
        <a:bodyPr/>
        <a:lstStyle/>
        <a:p>
          <a:pPr algn="l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17A57B0C-12E1-46DA-81FC-EB7D3944D795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59ACB4"/>
            </a:solidFill>
          </a:endParaRPr>
        </a:p>
      </dgm:t>
    </dgm:pt>
    <dgm:pt modelId="{2A959B15-7843-46D5-8D86-9ED773F96C43}" cxnId="{ECEC3C14-C76B-4F45-9140-9329C90AD67A}" type="parTrans">
      <dgm:prSet/>
      <dgm:spPr/>
      <dgm:t>
        <a:bodyPr/>
        <a:lstStyle/>
        <a:p>
          <a:endParaRPr lang="zh-CN" altLang="en-US" sz="1400"/>
        </a:p>
      </dgm:t>
    </dgm:pt>
    <dgm:pt modelId="{1DDAF9FF-2685-4D2A-A56A-5BD7F7669CD8}" cxnId="{ECEC3C14-C76B-4F45-9140-9329C90AD67A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E1740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E1740D"/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E1740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E1740D"/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F8D96DDC-C072-4060-98D5-80204D333F78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59ACB4"/>
            </a:solidFill>
          </a:endParaRPr>
        </a:p>
      </dgm:t>
    </dgm:pt>
    <dgm:pt modelId="{65AEE956-C5D0-4A47-9B8F-6160CC2BE223}" cxnId="{99989FE1-CD24-433D-887D-5FE40DD2BD94}" type="parTrans">
      <dgm:prSet/>
      <dgm:spPr/>
      <dgm:t>
        <a:bodyPr/>
        <a:lstStyle/>
        <a:p>
          <a:endParaRPr lang="zh-CN" altLang="en-US" sz="1400"/>
        </a:p>
      </dgm:t>
    </dgm:pt>
    <dgm:pt modelId="{908B7CD0-1A39-4776-BD9D-91037D02E46F}" cxnId="{99989FE1-CD24-433D-887D-5FE40DD2BD94}" type="sibTrans">
      <dgm:prSet/>
      <dgm:spPr/>
      <dgm:t>
        <a:bodyPr/>
        <a:lstStyle/>
        <a:p>
          <a:endParaRPr lang="zh-CN" altLang="en-US" sz="1400"/>
        </a:p>
      </dgm:t>
    </dgm:pt>
    <dgm:pt modelId="{BF97BEC4-B5C0-4FC2-85FA-59A44794C087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59ACB4"/>
            </a:solidFill>
          </a:endParaRPr>
        </a:p>
      </dgm:t>
    </dgm:pt>
    <dgm:pt modelId="{5196BCCC-4C5F-439B-B70E-CA4308B7AB5F}" cxnId="{D5F2A7DB-1AF4-4AA4-8BC3-E50C485280A5}" type="parTrans">
      <dgm:prSet/>
      <dgm:spPr/>
      <dgm:t>
        <a:bodyPr/>
        <a:lstStyle/>
        <a:p>
          <a:endParaRPr lang="zh-CN" altLang="en-US" sz="1400"/>
        </a:p>
      </dgm:t>
    </dgm:pt>
    <dgm:pt modelId="{06358EBC-B63B-4197-8439-7DFF4E5F0552}" cxnId="{D5F2A7DB-1AF4-4AA4-8BC3-E50C485280A5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endParaRPr lang="zh-CN" altLang="en-US" sz="800" dirty="0">
            <a:solidFill>
              <a:srgbClr val="E1740D"/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r>
            <a:rPr lang="zh-CN" altLang="en-US" sz="800" b="1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FA657E14-33BB-47E6-88A4-F41D7D5FB728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59ACB4"/>
            </a:solidFill>
          </a:endParaRPr>
        </a:p>
      </dgm:t>
    </dgm:pt>
    <dgm:pt modelId="{B5CA46AC-019A-4969-B123-7CC5E4B75199}" cxnId="{318B00D9-9C20-47AC-AFC2-12642EC9C275}" type="parTrans">
      <dgm:prSet/>
      <dgm:spPr/>
      <dgm:t>
        <a:bodyPr/>
        <a:lstStyle/>
        <a:p>
          <a:endParaRPr lang="zh-CN" altLang="en-US" sz="1400"/>
        </a:p>
      </dgm:t>
    </dgm:pt>
    <dgm:pt modelId="{87B1E9A2-BFEE-4F54-9E38-7621F3094F7A}" cxnId="{318B00D9-9C20-47AC-AFC2-12642EC9C275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r>
            <a:rPr lang="zh-CN" altLang="en-US" sz="800" b="1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rgbClr val="E1740D"/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endParaRPr lang="zh-CN" altLang="en-US" sz="800" dirty="0">
            <a:solidFill>
              <a:srgbClr val="E1740D"/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endParaRPr lang="zh-CN" altLang="en-US" sz="800" dirty="0">
            <a:solidFill>
              <a:srgbClr val="59ACB4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endParaRPr lang="zh-CN" altLang="en-US" sz="800" dirty="0">
            <a:solidFill>
              <a:srgbClr val="59ACB4"/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rgbClr val="213C5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rgbClr val="213C51"/>
        </a:solidFill>
        <a:ln>
          <a:noFill/>
        </a:ln>
      </dgm:spPr>
    </dgm:pt>
  </dgm:ptLst>
  <dgm:cxnLst>
    <dgm:cxn modelId="{78A2B000-248A-429C-B943-60324BFC2DBF}" type="presOf" srcId="{F8D96DDC-C072-4060-98D5-80204D333F78}" destId="{7D94316D-6B7C-4757-B8B7-716E3B96E523}" srcOrd="0" destOrd="2" presId="urn:microsoft.com/office/officeart/2005/8/layout/cycle4"/>
    <dgm:cxn modelId="{3F43AC02-D4D1-4FD1-89D7-662477F1F1C6}" type="presOf" srcId="{670F9126-9F4F-4111-8430-860B6A110434}" destId="{BFF11DB9-2E55-4C57-AFFF-06E0251BCE7C}" srcOrd="0" destOrd="0" presId="urn:microsoft.com/office/officeart/2005/8/layout/cycle4"/>
    <dgm:cxn modelId="{EF7CB805-747E-4472-9269-901B82139890}" type="presOf" srcId="{C677B6AF-638D-4690-8B1F-C85F66BE2838}" destId="{369F63E2-DE9F-4573-8D18-12CB748C23FE}" srcOrd="1" destOrd="1" presId="urn:microsoft.com/office/officeart/2005/8/layout/cycle4"/>
    <dgm:cxn modelId="{2ABA1009-90F5-44A2-BDCA-44C6B9C4FECA}" type="presOf" srcId="{3918A220-CD0F-42F0-BFD2-5E2A6537ABEB}" destId="{0CB6A097-8455-4FB5-B048-42278F1D8199}" srcOrd="0" destOrd="0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ECEC3C14-C76B-4F45-9140-9329C90AD67A}" srcId="{1C0C074A-0867-46AE-BAAD-DF9721ACA11D}" destId="{17A57B0C-12E1-46DA-81FC-EB7D3944D795}" srcOrd="1" destOrd="0" parTransId="{2A959B15-7843-46D5-8D86-9ED773F96C43}" sibTransId="{1DDAF9FF-2685-4D2A-A56A-5BD7F7669CD8}"/>
    <dgm:cxn modelId="{8F778119-6317-4679-ADD6-041F1C080EC3}" type="presOf" srcId="{EF1F4883-E166-4093-B190-12F91C7C5794}" destId="{CB6ED897-BA72-46D1-B768-9B451C352614}" srcOrd="0" destOrd="2" presId="urn:microsoft.com/office/officeart/2005/8/layout/cycle4"/>
    <dgm:cxn modelId="{6ABBD11A-E266-4C56-BE7A-07FDC9F532BA}" type="presOf" srcId="{ED2D3156-6E0C-4A16-B68F-A7689A1A7D1D}" destId="{7D94316D-6B7C-4757-B8B7-716E3B96E523}" srcOrd="0" destOrd="0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BC296630-3D21-490B-A0B1-E19561AF71E0}" type="presOf" srcId="{ED2D3156-6E0C-4A16-B68F-A7689A1A7D1D}" destId="{5CDB2A9D-D346-4B35-93DF-7E06E7624793}" srcOrd="1" destOrd="0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C0929B5C-CB7C-4FAE-B72A-1A874D8F7BCF}" type="presOf" srcId="{F38329E6-B2B6-4B75-B1A8-CD600E1B52E8}" destId="{61B73589-60EA-4ED3-A780-51439EEA74FB}" srcOrd="0" destOrd="0" presId="urn:microsoft.com/office/officeart/2005/8/layout/cycle4"/>
    <dgm:cxn modelId="{ECF6805F-869E-4A5F-973B-C9B7F43438AE}" type="presOf" srcId="{17A57B0C-12E1-46DA-81FC-EB7D3944D795}" destId="{0CB6A097-8455-4FB5-B048-42278F1D8199}" srcOrd="0" destOrd="1" presId="urn:microsoft.com/office/officeart/2005/8/layout/cycle4"/>
    <dgm:cxn modelId="{EDE0BF44-32D0-4112-8986-D03AB2FB2C6F}" type="presOf" srcId="{F8D96DDC-C072-4060-98D5-80204D333F78}" destId="{5CDB2A9D-D346-4B35-93DF-7E06E7624793}" srcOrd="1" destOrd="2" presId="urn:microsoft.com/office/officeart/2005/8/layout/cycle4"/>
    <dgm:cxn modelId="{6F5A406C-50CD-455B-97E2-A3F48FCE52A3}" type="presOf" srcId="{FA657E14-33BB-47E6-88A4-F41D7D5FB728}" destId="{5CDB2A9D-D346-4B35-93DF-7E06E7624793}" srcOrd="1" destOrd="1" presId="urn:microsoft.com/office/officeart/2005/8/layout/cycle4"/>
    <dgm:cxn modelId="{71738570-D398-4589-B951-C67E09B596FD}" type="presOf" srcId="{3640BC68-9645-4F08-8FD5-A053145671BF}" destId="{87C1AB61-91C3-46CF-BC4A-51A9EF6CDB51}" srcOrd="0" destOrd="2" presId="urn:microsoft.com/office/officeart/2005/8/layout/cycle4"/>
    <dgm:cxn modelId="{71801055-A909-4E67-88B0-01405C99F3AE}" type="presOf" srcId="{9702BA1D-4DF6-4DB9-9C23-09DE10B2F3F7}" destId="{369F63E2-DE9F-4573-8D18-12CB748C23FE}" srcOrd="1" destOrd="0" presId="urn:microsoft.com/office/officeart/2005/8/layout/cycle4"/>
    <dgm:cxn modelId="{579C0A87-C77B-4F29-9163-70EF263D507E}" type="presOf" srcId="{9702BA1D-4DF6-4DB9-9C23-09DE10B2F3F7}" destId="{CB6ED897-BA72-46D1-B768-9B451C352614}" srcOrd="0" destOrd="0" presId="urn:microsoft.com/office/officeart/2005/8/layout/cycle4"/>
    <dgm:cxn modelId="{7E710F89-EE9B-4686-B4A1-5B30E39C6D0E}" type="presOf" srcId="{3918A220-CD0F-42F0-BFD2-5E2A6537ABEB}" destId="{D4B24855-A4ED-447E-BD49-C0C5A248A654}" srcOrd="1" destOrd="0" presId="urn:microsoft.com/office/officeart/2005/8/layout/cycle4"/>
    <dgm:cxn modelId="{057A358A-09BE-461A-BDF4-65BB1F06C1D4}" type="presOf" srcId="{1C0C074A-0867-46AE-BAAD-DF9721ACA11D}" destId="{1FC4EA25-59C1-4E00-B1BF-0719AA0AD407}" srcOrd="0" destOrd="0" presId="urn:microsoft.com/office/officeart/2005/8/layout/cycle4"/>
    <dgm:cxn modelId="{5EC28C90-9D04-4D93-9125-D1E73A5A9FB6}" type="presOf" srcId="{D79277FE-023B-4378-BE88-977C92E089AE}" destId="{87C1AB61-91C3-46CF-BC4A-51A9EF6CDB51}" srcOrd="0" destOrd="0" presId="urn:microsoft.com/office/officeart/2005/8/layout/cycle4"/>
    <dgm:cxn modelId="{D5F22A97-D1D6-4B84-A78F-CEE0995ADE88}" type="presOf" srcId="{01B9FF71-ED84-4CB3-B88D-9B7A513474B2}" destId="{0C67F0E4-6231-4B7C-B663-847F6A33FA24}" srcOrd="0" destOrd="0" presId="urn:microsoft.com/office/officeart/2005/8/layout/cycle4"/>
    <dgm:cxn modelId="{018D4B9D-C567-41D7-8A48-BD15BE8B4D36}" type="presOf" srcId="{FA657E14-33BB-47E6-88A4-F41D7D5FB728}" destId="{7D94316D-6B7C-4757-B8B7-716E3B96E523}" srcOrd="0" destOrd="1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E60598A4-8C0E-4B39-A9CD-1D6E35A29D4A}" type="presOf" srcId="{D79277FE-023B-4378-BE88-977C92E089AE}" destId="{8CCD2E5E-03DA-4D0B-BDDE-9F0FCCF433EA}" srcOrd="1" destOrd="0" presId="urn:microsoft.com/office/officeart/2005/8/layout/cycle4"/>
    <dgm:cxn modelId="{725591A6-4002-44FA-B67D-2677DD68D046}" type="presOf" srcId="{C677B6AF-638D-4690-8B1F-C85F66BE2838}" destId="{CB6ED897-BA72-46D1-B768-9B451C352614}" srcOrd="0" destOrd="1" presId="urn:microsoft.com/office/officeart/2005/8/layout/cycle4"/>
    <dgm:cxn modelId="{1886C7AA-5C98-4374-ACCB-79F8F544617F}" type="presOf" srcId="{B2937C1E-814B-4D36-B4E1-5DFC1E50875F}" destId="{87C1AB61-91C3-46CF-BC4A-51A9EF6CDB51}" srcOrd="0" destOrd="1" presId="urn:microsoft.com/office/officeart/2005/8/layout/cycle4"/>
    <dgm:cxn modelId="{D91C71AD-53C4-4D1E-960E-8FDAB8D37F32}" type="presOf" srcId="{B2937C1E-814B-4D36-B4E1-5DFC1E50875F}" destId="{8CCD2E5E-03DA-4D0B-BDDE-9F0FCCF433EA}" srcOrd="1" destOrd="1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20E713B6-6E77-43D9-AAD4-6C4B899ECC45}" type="presOf" srcId="{EF1F4883-E166-4093-B190-12F91C7C5794}" destId="{369F63E2-DE9F-4573-8D18-12CB748C23FE}" srcOrd="1" destOrd="2" presId="urn:microsoft.com/office/officeart/2005/8/layout/cycle4"/>
    <dgm:cxn modelId="{8C2066BD-7329-40A0-ADED-273FDFD1928A}" type="presOf" srcId="{3640BC68-9645-4F08-8FD5-A053145671BF}" destId="{8CCD2E5E-03DA-4D0B-BDDE-9F0FCCF433EA}" srcOrd="1" destOrd="2" presId="urn:microsoft.com/office/officeart/2005/8/layout/cycle4"/>
    <dgm:cxn modelId="{1A04EDC7-66AA-428C-8F75-7A49ECC64AC2}" type="presOf" srcId="{17A57B0C-12E1-46DA-81FC-EB7D3944D795}" destId="{D4B24855-A4ED-447E-BD49-C0C5A248A654}" srcOrd="1" destOrd="1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318B00D9-9C20-47AC-AFC2-12642EC9C275}" srcId="{670F9126-9F4F-4111-8430-860B6A110434}" destId="{FA657E14-33BB-47E6-88A4-F41D7D5FB728}" srcOrd="1" destOrd="0" parTransId="{B5CA46AC-019A-4969-B123-7CC5E4B75199}" sibTransId="{87B1E9A2-BFEE-4F54-9E38-7621F3094F7A}"/>
    <dgm:cxn modelId="{D5F2A7DB-1AF4-4AA4-8BC3-E50C485280A5}" srcId="{1C0C074A-0867-46AE-BAAD-DF9721ACA11D}" destId="{BF97BEC4-B5C0-4FC2-85FA-59A44794C087}" srcOrd="2" destOrd="0" parTransId="{5196BCCC-4C5F-439B-B70E-CA4308B7AB5F}" sibTransId="{06358EBC-B63B-4197-8439-7DFF4E5F0552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9989FE1-CD24-433D-887D-5FE40DD2BD94}" srcId="{670F9126-9F4F-4111-8430-860B6A110434}" destId="{F8D96DDC-C072-4060-98D5-80204D333F78}" srcOrd="2" destOrd="0" parTransId="{65AEE956-C5D0-4A47-9B8F-6160CC2BE223}" sibTransId="{908B7CD0-1A39-4776-BD9D-91037D02E46F}"/>
    <dgm:cxn modelId="{933963E8-6FB9-4591-8AFD-84C5BF85B5D1}" type="presOf" srcId="{BF97BEC4-B5C0-4FC2-85FA-59A44794C087}" destId="{D4B24855-A4ED-447E-BD49-C0C5A248A654}" srcOrd="1" destOrd="2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0E4059F1-3A97-46DE-B703-5E161FD1E29D}" type="presOf" srcId="{4F9524C5-4D17-4521-A71E-B0521B03F1D8}" destId="{801DC670-6713-4145-8934-5D4DBC9D4454}" srcOrd="0" destOrd="0" presId="urn:microsoft.com/office/officeart/2005/8/layout/cycle4"/>
    <dgm:cxn modelId="{DA53D5F6-D0E4-4BDE-A48C-DBD3F2AB8AB8}" type="presOf" srcId="{BF97BEC4-B5C0-4FC2-85FA-59A44794C087}" destId="{0CB6A097-8455-4FB5-B048-42278F1D8199}" srcOrd="0" destOrd="2" presId="urn:microsoft.com/office/officeart/2005/8/layout/cycle4"/>
    <dgm:cxn modelId="{72643F83-F383-45D4-B9A7-C140A231A55D}" type="presParOf" srcId="{0C67F0E4-6231-4B7C-B663-847F6A33FA24}" destId="{A7B39CED-C807-49CA-AA98-1E63DFED66FE}" srcOrd="0" destOrd="0" presId="urn:microsoft.com/office/officeart/2005/8/layout/cycle4"/>
    <dgm:cxn modelId="{E5F4BDEB-411B-410E-97C6-319323E551A1}" type="presParOf" srcId="{A7B39CED-C807-49CA-AA98-1E63DFED66FE}" destId="{5FCCDF64-1BE2-4C3B-951A-DE1D943E2BED}" srcOrd="0" destOrd="0" presId="urn:microsoft.com/office/officeart/2005/8/layout/cycle4"/>
    <dgm:cxn modelId="{3F5CCFD2-3915-4A7B-B31C-7B457480F58A}" type="presParOf" srcId="{5FCCDF64-1BE2-4C3B-951A-DE1D943E2BED}" destId="{CB6ED897-BA72-46D1-B768-9B451C352614}" srcOrd="0" destOrd="0" presId="urn:microsoft.com/office/officeart/2005/8/layout/cycle4"/>
    <dgm:cxn modelId="{EEE3B63A-1FCF-48A7-8057-83C4E02B3B5C}" type="presParOf" srcId="{5FCCDF64-1BE2-4C3B-951A-DE1D943E2BED}" destId="{369F63E2-DE9F-4573-8D18-12CB748C23FE}" srcOrd="1" destOrd="0" presId="urn:microsoft.com/office/officeart/2005/8/layout/cycle4"/>
    <dgm:cxn modelId="{42B7B198-1A99-4421-AA87-9219FD76DC09}" type="presParOf" srcId="{A7B39CED-C807-49CA-AA98-1E63DFED66FE}" destId="{3A6E0B35-4EBD-47A8-BB3A-8AEECA884A00}" srcOrd="1" destOrd="0" presId="urn:microsoft.com/office/officeart/2005/8/layout/cycle4"/>
    <dgm:cxn modelId="{B4ACE7EC-FBB6-4D76-B820-E6F59C322E7F}" type="presParOf" srcId="{3A6E0B35-4EBD-47A8-BB3A-8AEECA884A00}" destId="{7D94316D-6B7C-4757-B8B7-716E3B96E523}" srcOrd="0" destOrd="0" presId="urn:microsoft.com/office/officeart/2005/8/layout/cycle4"/>
    <dgm:cxn modelId="{FD4F67A6-8113-4B0C-9F23-691D68E74D55}" type="presParOf" srcId="{3A6E0B35-4EBD-47A8-BB3A-8AEECA884A00}" destId="{5CDB2A9D-D346-4B35-93DF-7E06E7624793}" srcOrd="1" destOrd="0" presId="urn:microsoft.com/office/officeart/2005/8/layout/cycle4"/>
    <dgm:cxn modelId="{51F7E23F-0B43-485B-A194-08EFC9B4C826}" type="presParOf" srcId="{A7B39CED-C807-49CA-AA98-1E63DFED66FE}" destId="{59E4766E-59F5-46AA-8B70-B1934EA82482}" srcOrd="2" destOrd="0" presId="urn:microsoft.com/office/officeart/2005/8/layout/cycle4"/>
    <dgm:cxn modelId="{5413E867-AA92-4BF3-AE37-E19A27D7A859}" type="presParOf" srcId="{59E4766E-59F5-46AA-8B70-B1934EA82482}" destId="{87C1AB61-91C3-46CF-BC4A-51A9EF6CDB51}" srcOrd="0" destOrd="0" presId="urn:microsoft.com/office/officeart/2005/8/layout/cycle4"/>
    <dgm:cxn modelId="{27E7F351-E35F-4045-882A-004BBD5E923F}" type="presParOf" srcId="{59E4766E-59F5-46AA-8B70-B1934EA82482}" destId="{8CCD2E5E-03DA-4D0B-BDDE-9F0FCCF433EA}" srcOrd="1" destOrd="0" presId="urn:microsoft.com/office/officeart/2005/8/layout/cycle4"/>
    <dgm:cxn modelId="{93D62FBC-720F-40DE-A9BB-B34B9D3B957D}" type="presParOf" srcId="{A7B39CED-C807-49CA-AA98-1E63DFED66FE}" destId="{6FDDC27B-CAB7-43E4-927C-0835F0E26AC4}" srcOrd="3" destOrd="0" presId="urn:microsoft.com/office/officeart/2005/8/layout/cycle4"/>
    <dgm:cxn modelId="{8E7F8E64-CB20-46C5-AE43-5FB9899470C0}" type="presParOf" srcId="{6FDDC27B-CAB7-43E4-927C-0835F0E26AC4}" destId="{0CB6A097-8455-4FB5-B048-42278F1D8199}" srcOrd="0" destOrd="0" presId="urn:microsoft.com/office/officeart/2005/8/layout/cycle4"/>
    <dgm:cxn modelId="{893FF4FE-8022-44C1-9557-9009D3DB15A4}" type="presParOf" srcId="{6FDDC27B-CAB7-43E4-927C-0835F0E26AC4}" destId="{D4B24855-A4ED-447E-BD49-C0C5A248A654}" srcOrd="1" destOrd="0" presId="urn:microsoft.com/office/officeart/2005/8/layout/cycle4"/>
    <dgm:cxn modelId="{9882D830-8CE6-436B-95E5-FE2DF8A51DD4}" type="presParOf" srcId="{A7B39CED-C807-49CA-AA98-1E63DFED66FE}" destId="{07FEE29D-44B2-4004-B09B-094EEE45F5FE}" srcOrd="4" destOrd="0" presId="urn:microsoft.com/office/officeart/2005/8/layout/cycle4"/>
    <dgm:cxn modelId="{3D172A33-A86F-4C51-BF52-F3D89CFD085F}" type="presParOf" srcId="{0C67F0E4-6231-4B7C-B663-847F6A33FA24}" destId="{B3C425D2-E119-4C0E-8546-F38C6DC5A1F0}" srcOrd="1" destOrd="0" presId="urn:microsoft.com/office/officeart/2005/8/layout/cycle4"/>
    <dgm:cxn modelId="{F36BBC9C-94A8-4402-B7D3-35C559152FEA}" type="presParOf" srcId="{B3C425D2-E119-4C0E-8546-F38C6DC5A1F0}" destId="{801DC670-6713-4145-8934-5D4DBC9D4454}" srcOrd="0" destOrd="0" presId="urn:microsoft.com/office/officeart/2005/8/layout/cycle4"/>
    <dgm:cxn modelId="{ECC5CE18-6203-41E5-BD99-CD4415688812}" type="presParOf" srcId="{B3C425D2-E119-4C0E-8546-F38C6DC5A1F0}" destId="{BFF11DB9-2E55-4C57-AFFF-06E0251BCE7C}" srcOrd="1" destOrd="0" presId="urn:microsoft.com/office/officeart/2005/8/layout/cycle4"/>
    <dgm:cxn modelId="{724F7C81-8A8B-464E-A7EF-CF5A2BAD2889}" type="presParOf" srcId="{B3C425D2-E119-4C0E-8546-F38C6DC5A1F0}" destId="{61B73589-60EA-4ED3-A780-51439EEA74FB}" srcOrd="2" destOrd="0" presId="urn:microsoft.com/office/officeart/2005/8/layout/cycle4"/>
    <dgm:cxn modelId="{57314E74-79E3-4251-8DB8-AD6A890F6D84}" type="presParOf" srcId="{B3C425D2-E119-4C0E-8546-F38C6DC5A1F0}" destId="{1FC4EA25-59C1-4E00-B1BF-0719AA0AD407}" srcOrd="3" destOrd="0" presId="urn:microsoft.com/office/officeart/2005/8/layout/cycle4"/>
    <dgm:cxn modelId="{138FB525-34DC-410A-BF00-350482175A6E}" type="presParOf" srcId="{B3C425D2-E119-4C0E-8546-F38C6DC5A1F0}" destId="{389A4958-A661-4ED8-9ECC-8E9AB76D6BFB}" srcOrd="4" destOrd="0" presId="urn:microsoft.com/office/officeart/2005/8/layout/cycle4"/>
    <dgm:cxn modelId="{1EE6FF9B-497E-4FE1-B221-1B38DBCDF146}" type="presParOf" srcId="{0C67F0E4-6231-4B7C-B663-847F6A33FA24}" destId="{03D03A18-B22B-4FC8-B85B-1CA6FCC408E5}" srcOrd="2" destOrd="0" presId="urn:microsoft.com/office/officeart/2005/8/layout/cycle4"/>
    <dgm:cxn modelId="{4D09BACF-B56A-4F88-920C-0C5C36065CFA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E89E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2B9EE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E89E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2B9EE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213C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498B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1740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E1740D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rgbClr val="E1740D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E1740D"/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9ACB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59ACB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59ACB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59ACB4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9ACB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59ACB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59ACB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59ACB4"/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1740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E1740D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E1740D"/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rgbClr val="213C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rgbClr val="213C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3F756-8F5E-42D3-A0E1-57CED3CD73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9A1DF-DF1E-497D-8550-AACC567470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550327" y="2823740"/>
            <a:ext cx="3609843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00" y="891597"/>
            <a:ext cx="1192794" cy="4645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5788" y="2899748"/>
            <a:ext cx="417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360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工作发展计划规划</a:t>
            </a:r>
            <a:endParaRPr lang="zh-CN" altLang="en-US" sz="360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68086" y="258270"/>
            <a:ext cx="516488" cy="409547"/>
            <a:chOff x="-68086" y="258270"/>
            <a:chExt cx="516488" cy="409547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 rot="5400000">
              <a:off x="-9330" y="267599"/>
              <a:ext cx="409547" cy="390889"/>
              <a:chOff x="0" y="60"/>
              <a:chExt cx="439" cy="419"/>
            </a:xfrm>
          </p:grpSpPr>
          <p:sp>
            <p:nvSpPr>
              <p:cNvPr id="19" name="Freeform 5"/>
              <p:cNvSpPr/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0423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 rot="20512191">
              <a:off x="-68086" y="435348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208714">
              <a:off x="-67468" y="289224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5878" y="1689264"/>
            <a:ext cx="2869054" cy="1323439"/>
            <a:chOff x="475878" y="1689264"/>
            <a:chExt cx="2869054" cy="1323439"/>
          </a:xfrm>
        </p:grpSpPr>
        <p:sp>
          <p:nvSpPr>
            <p:cNvPr id="26" name="文本框 25"/>
            <p:cNvSpPr txBox="1"/>
            <p:nvPr/>
          </p:nvSpPr>
          <p:spPr>
            <a:xfrm>
              <a:off x="475878" y="1689264"/>
              <a:ext cx="247631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8000" spc="-110" dirty="0">
                  <a:solidFill>
                    <a:srgbClr val="231F20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2015</a:t>
              </a:r>
              <a:endParaRPr lang="zh-CN" altLang="en-US" sz="72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64004" y="2229620"/>
              <a:ext cx="5809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3200" spc="-110" dirty="0">
                  <a:solidFill>
                    <a:srgbClr val="231F20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年</a:t>
              </a:r>
              <a:endParaRPr lang="zh-CN" altLang="en-US" sz="32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3679" y="4002192"/>
            <a:ext cx="3149019" cy="577086"/>
            <a:chOff x="473679" y="4002192"/>
            <a:chExt cx="3149019" cy="577086"/>
          </a:xfrm>
        </p:grpSpPr>
        <p:sp>
          <p:nvSpPr>
            <p:cNvPr id="13" name="矩形 23"/>
            <p:cNvSpPr>
              <a:spLocks noChangeArrowheads="1"/>
            </p:cNvSpPr>
            <p:nvPr/>
          </p:nvSpPr>
          <p:spPr bwMode="auto">
            <a:xfrm flipH="1">
              <a:off x="475879" y="400219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POWERPOINT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280106" y="4083978"/>
              <a:ext cx="0" cy="202421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473679" y="4286890"/>
              <a:ext cx="31490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650" b="0" spc="6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Shanghai Rapidesign Advertising Co.,ltd, http://www.rapidesign.cn, http://www.rapidppt.com, 4006018802.</a:t>
              </a:r>
              <a:endParaRPr lang="zh-CN" altLang="en-US" sz="650" b="0" spc="6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62800" y="959403"/>
            <a:ext cx="871174" cy="874617"/>
            <a:chOff x="5268255" y="836733"/>
            <a:chExt cx="871174" cy="874617"/>
          </a:xfrm>
        </p:grpSpPr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E1740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98701" y="959403"/>
            <a:ext cx="871174" cy="874617"/>
            <a:chOff x="6470831" y="836733"/>
            <a:chExt cx="871174" cy="874617"/>
          </a:xfrm>
        </p:grpSpPr>
        <p:grpSp>
          <p:nvGrpSpPr>
            <p:cNvPr id="18" name="组合 17"/>
            <p:cNvGrpSpPr/>
            <p:nvPr/>
          </p:nvGrpSpPr>
          <p:grpSpPr>
            <a:xfrm>
              <a:off x="6681787" y="1067480"/>
              <a:ext cx="528637" cy="398463"/>
              <a:chOff x="2236788" y="1865312"/>
              <a:chExt cx="528637" cy="398463"/>
            </a:xfrm>
          </p:grpSpPr>
          <p:sp>
            <p:nvSpPr>
              <p:cNvPr id="20" name="Freeform 10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FF65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E1740D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361793" y="959403"/>
            <a:ext cx="871174" cy="874617"/>
            <a:chOff x="7567248" y="836733"/>
            <a:chExt cx="871174" cy="874617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59ACB4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062800" y="2069786"/>
            <a:ext cx="871174" cy="874617"/>
            <a:chOff x="5268255" y="1947116"/>
            <a:chExt cx="871174" cy="874617"/>
          </a:xfrm>
        </p:grpSpPr>
        <p:grpSp>
          <p:nvGrpSpPr>
            <p:cNvPr id="28" name="组合 27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30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1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59ACB4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98701" y="2069786"/>
            <a:ext cx="871174" cy="874617"/>
            <a:chOff x="6470831" y="1947116"/>
            <a:chExt cx="871174" cy="874617"/>
          </a:xfrm>
        </p:grpSpPr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E1740D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074751" y="3271477"/>
            <a:ext cx="871174" cy="874617"/>
            <a:chOff x="5280206" y="3148807"/>
            <a:chExt cx="871174" cy="874617"/>
          </a:xfrm>
        </p:grpSpPr>
        <p:sp>
          <p:nvSpPr>
            <p:cNvPr id="36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213C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356779" y="2069786"/>
            <a:ext cx="871174" cy="874617"/>
            <a:chOff x="7562234" y="1947116"/>
            <a:chExt cx="871174" cy="874617"/>
          </a:xfrm>
        </p:grpSpPr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213C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0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356779" y="3271477"/>
            <a:ext cx="871174" cy="874617"/>
            <a:chOff x="7562234" y="3148807"/>
            <a:chExt cx="871174" cy="874617"/>
          </a:xfrm>
        </p:grpSpPr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E1740D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44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5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6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7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8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6245532" y="3271477"/>
            <a:ext cx="871174" cy="874617"/>
            <a:chOff x="6517662" y="3148807"/>
            <a:chExt cx="871174" cy="874617"/>
          </a:xfrm>
        </p:grpSpPr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59ACB4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23983" y="1243306"/>
            <a:ext cx="3858797" cy="2563390"/>
            <a:chOff x="4973492" y="1397261"/>
            <a:chExt cx="3858797" cy="2563390"/>
          </a:xfrm>
        </p:grpSpPr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4973492" y="1885035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18"/>
            <p:cNvSpPr>
              <a:spLocks noChangeArrowheads="1"/>
            </p:cNvSpPr>
            <p:nvPr/>
          </p:nvSpPr>
          <p:spPr bwMode="auto">
            <a:xfrm>
              <a:off x="4973492" y="2944988"/>
              <a:ext cx="385879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973492" y="1397261"/>
              <a:ext cx="2225058" cy="384242"/>
              <a:chOff x="710235" y="1397261"/>
              <a:chExt cx="2225058" cy="38424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710235" y="1397261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855385" y="1424482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930097"/>
            <a:ext cx="9144000" cy="1911556"/>
          </a:xfrm>
          <a:prstGeom prst="rect">
            <a:avLst/>
          </a:prstGeom>
          <a:solidFill>
            <a:srgbClr val="59A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006558"/>
            <a:ext cx="9144000" cy="17526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73971" y="3064177"/>
            <a:ext cx="4164948" cy="570284"/>
            <a:chOff x="473971" y="2944909"/>
            <a:chExt cx="4164948" cy="570284"/>
          </a:xfrm>
        </p:grpSpPr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765419" y="2944909"/>
              <a:ext cx="3873500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73971" y="3041273"/>
              <a:ext cx="237338" cy="234949"/>
              <a:chOff x="410362" y="3020787"/>
              <a:chExt cx="237338" cy="234949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10362" y="3020787"/>
                <a:ext cx="237338" cy="234949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燕尾形 19"/>
              <p:cNvSpPr/>
              <p:nvPr/>
            </p:nvSpPr>
            <p:spPr>
              <a:xfrm>
                <a:off x="472771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798093" y="3049217"/>
            <a:ext cx="4153527" cy="570284"/>
            <a:chOff x="4798093" y="2929949"/>
            <a:chExt cx="4153527" cy="570284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5090364" y="2929949"/>
              <a:ext cx="38612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798093" y="3041273"/>
              <a:ext cx="237338" cy="234949"/>
              <a:chOff x="4639069" y="3020787"/>
              <a:chExt cx="237338" cy="23494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燕尾形 24"/>
              <p:cNvSpPr/>
              <p:nvPr/>
            </p:nvSpPr>
            <p:spPr>
              <a:xfrm>
                <a:off x="4694268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798093" y="3800581"/>
            <a:ext cx="4178927" cy="600164"/>
            <a:chOff x="4798093" y="3681313"/>
            <a:chExt cx="4178927" cy="600164"/>
          </a:xfrm>
        </p:grpSpPr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5090364" y="3681313"/>
              <a:ext cx="3886656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798093" y="3792909"/>
              <a:ext cx="237338" cy="234949"/>
              <a:chOff x="4639069" y="3995059"/>
              <a:chExt cx="237338" cy="234949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燕尾形 30"/>
              <p:cNvSpPr/>
              <p:nvPr/>
            </p:nvSpPr>
            <p:spPr>
              <a:xfrm>
                <a:off x="4702219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73971" y="3800869"/>
            <a:ext cx="3994658" cy="600164"/>
            <a:chOff x="473971" y="3681601"/>
            <a:chExt cx="3994658" cy="600164"/>
          </a:xfrm>
        </p:grpSpPr>
        <p:sp>
          <p:nvSpPr>
            <p:cNvPr id="33" name="矩形 32"/>
            <p:cNvSpPr>
              <a:spLocks noChangeArrowheads="1"/>
            </p:cNvSpPr>
            <p:nvPr/>
          </p:nvSpPr>
          <p:spPr bwMode="auto">
            <a:xfrm>
              <a:off x="765419" y="3681601"/>
              <a:ext cx="3703210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73971" y="3792909"/>
              <a:ext cx="237338" cy="234949"/>
              <a:chOff x="410362" y="3995059"/>
              <a:chExt cx="237338" cy="234949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燕尾形 35"/>
              <p:cNvSpPr/>
              <p:nvPr/>
            </p:nvSpPr>
            <p:spPr>
              <a:xfrm>
                <a:off x="47155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4" name="图示 13"/>
          <p:cNvGraphicFramePr/>
          <p:nvPr/>
        </p:nvGraphicFramePr>
        <p:xfrm>
          <a:off x="1904444" y="869341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5" name="矩形 91"/>
          <p:cNvSpPr>
            <a:spLocks noChangeArrowheads="1"/>
          </p:cNvSpPr>
          <p:nvPr/>
        </p:nvSpPr>
        <p:spPr bwMode="auto">
          <a:xfrm>
            <a:off x="1422220" y="3373288"/>
            <a:ext cx="20204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91"/>
          <p:cNvSpPr>
            <a:spLocks noChangeArrowheads="1"/>
          </p:cNvSpPr>
          <p:nvPr/>
        </p:nvSpPr>
        <p:spPr bwMode="auto">
          <a:xfrm>
            <a:off x="1449760" y="1102639"/>
            <a:ext cx="1966432" cy="7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91"/>
          <p:cNvSpPr>
            <a:spLocks noChangeArrowheads="1"/>
          </p:cNvSpPr>
          <p:nvPr/>
        </p:nvSpPr>
        <p:spPr bwMode="auto">
          <a:xfrm>
            <a:off x="5876279" y="1102639"/>
            <a:ext cx="196643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91"/>
          <p:cNvSpPr>
            <a:spLocks noChangeArrowheads="1"/>
          </p:cNvSpPr>
          <p:nvPr/>
        </p:nvSpPr>
        <p:spPr bwMode="auto">
          <a:xfrm>
            <a:off x="5876279" y="3373288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3994919" y="4862672"/>
            <a:ext cx="1154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800" spc="6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213C51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12989" y="1017971"/>
            <a:ext cx="1673453" cy="1554163"/>
            <a:chOff x="1951090" y="1054099"/>
            <a:chExt cx="1673453" cy="1554163"/>
          </a:xfrm>
        </p:grpSpPr>
        <p:sp>
          <p:nvSpPr>
            <p:cNvPr id="24" name="矩形 23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26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82981" y="1017971"/>
            <a:ext cx="1673453" cy="1554163"/>
            <a:chOff x="221082" y="1054099"/>
            <a:chExt cx="1673453" cy="1554163"/>
          </a:xfrm>
        </p:grpSpPr>
        <p:sp>
          <p:nvSpPr>
            <p:cNvPr id="31" name="矩形 30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63279" y="2147560"/>
              <a:ext cx="11446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2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34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176542" y="2699104"/>
            <a:ext cx="1673453" cy="1554163"/>
            <a:chOff x="5411106" y="3013528"/>
            <a:chExt cx="1673453" cy="1554163"/>
          </a:xfrm>
        </p:grpSpPr>
        <p:sp>
          <p:nvSpPr>
            <p:cNvPr id="38" name="矩形 37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40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906550" y="2699104"/>
            <a:ext cx="1673453" cy="1554163"/>
            <a:chOff x="7141114" y="3013528"/>
            <a:chExt cx="1673453" cy="1554163"/>
          </a:xfrm>
        </p:grpSpPr>
        <p:sp>
          <p:nvSpPr>
            <p:cNvPr id="48" name="矩形 47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50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2" name="矩形 51"/>
          <p:cNvSpPr/>
          <p:nvPr/>
        </p:nvSpPr>
        <p:spPr>
          <a:xfrm>
            <a:off x="2598631" y="2108510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09784" y="3815973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190048" y="3815972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350274" y="1186277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4350274" y="1527137"/>
            <a:ext cx="4243103" cy="8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51451" y="2948794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549348" y="3257293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66662" y="808415"/>
            <a:ext cx="3877338" cy="3701133"/>
            <a:chOff x="4733925" y="609990"/>
            <a:chExt cx="4410075" cy="4209660"/>
          </a:xfrm>
        </p:grpSpPr>
        <p:sp>
          <p:nvSpPr>
            <p:cNvPr id="15" name="矩形 14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394174" y="1464256"/>
            <a:ext cx="4639002" cy="107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94172" y="2572252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65842" y="866616"/>
            <a:ext cx="556563" cy="748712"/>
            <a:chOff x="4195889" y="896685"/>
            <a:chExt cx="556563" cy="748712"/>
          </a:xfrm>
        </p:grpSpPr>
        <p:grpSp>
          <p:nvGrpSpPr>
            <p:cNvPr id="15" name="组合 14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0" name="直接连接符 19"/>
                <p:cNvCxnSpPr>
                  <a:endCxn id="19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椭圆 17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2848635" y="1382511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E17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982748" y="1490970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>
            <a:stCxn id="23" idx="1"/>
            <a:endCxn id="19" idx="7"/>
          </p:cNvCxnSpPr>
          <p:nvPr/>
        </p:nvCxnSpPr>
        <p:spPr>
          <a:xfrm>
            <a:off x="3000960" y="1509182"/>
            <a:ext cx="2056944" cy="0"/>
          </a:xfrm>
          <a:prstGeom prst="line">
            <a:avLst/>
          </a:prstGeom>
          <a:ln w="158750" cap="rnd">
            <a:solidFill>
              <a:srgbClr val="E17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3662097" y="1729383"/>
            <a:ext cx="556563" cy="748712"/>
            <a:chOff x="4195889" y="896685"/>
            <a:chExt cx="556563" cy="748712"/>
          </a:xfrm>
        </p:grpSpPr>
        <p:grpSp>
          <p:nvGrpSpPr>
            <p:cNvPr id="26" name="组合 25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2" name="直接连接符 31"/>
                <p:cNvCxnSpPr>
                  <a:endCxn id="31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椭圆 29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151578" y="2222932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834855" y="2245278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E17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968968" y="2353737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36" name="直接连接符 35"/>
          <p:cNvCxnSpPr>
            <a:stCxn id="35" idx="1"/>
            <a:endCxn id="31" idx="7"/>
          </p:cNvCxnSpPr>
          <p:nvPr/>
        </p:nvCxnSpPr>
        <p:spPr>
          <a:xfrm>
            <a:off x="2987180" y="2371949"/>
            <a:ext cx="966979" cy="0"/>
          </a:xfrm>
          <a:prstGeom prst="line">
            <a:avLst/>
          </a:prstGeom>
          <a:ln w="158750" cap="rnd">
            <a:solidFill>
              <a:srgbClr val="E17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5340161" y="2612884"/>
            <a:ext cx="556563" cy="748712"/>
            <a:chOff x="4195889" y="896685"/>
            <a:chExt cx="556563" cy="748712"/>
          </a:xfrm>
        </p:grpSpPr>
        <p:grpSp>
          <p:nvGrpSpPr>
            <p:cNvPr id="38" name="组合 37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43" name="直接连接符 42"/>
                <p:cNvCxnSpPr>
                  <a:endCxn id="42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椭圆 40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圆角矩形 44"/>
          <p:cNvSpPr/>
          <p:nvPr/>
        </p:nvSpPr>
        <p:spPr>
          <a:xfrm>
            <a:off x="2830423" y="313609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E17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964536" y="3237238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47" name="直接连接符 46"/>
          <p:cNvCxnSpPr>
            <a:stCxn id="46" idx="1"/>
            <a:endCxn id="42" idx="7"/>
          </p:cNvCxnSpPr>
          <p:nvPr/>
        </p:nvCxnSpPr>
        <p:spPr>
          <a:xfrm>
            <a:off x="2982748" y="3255450"/>
            <a:ext cx="2649475" cy="0"/>
          </a:xfrm>
          <a:prstGeom prst="line">
            <a:avLst/>
          </a:prstGeom>
          <a:ln w="158750" cap="rnd">
            <a:solidFill>
              <a:srgbClr val="E17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"/>
          <p:cNvGrpSpPr>
            <a:grpSpLocks noChangeAspect="1"/>
          </p:cNvGrpSpPr>
          <p:nvPr/>
        </p:nvGrpSpPr>
        <p:grpSpPr bwMode="auto">
          <a:xfrm>
            <a:off x="2403695" y="1108536"/>
            <a:ext cx="320234" cy="513239"/>
            <a:chOff x="4638" y="-33"/>
            <a:chExt cx="667" cy="1069"/>
          </a:xfrm>
          <a:solidFill>
            <a:srgbClr val="213C51"/>
          </a:solidFill>
        </p:grpSpPr>
        <p:sp>
          <p:nvSpPr>
            <p:cNvPr id="49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4"/>
          <p:cNvGrpSpPr>
            <a:grpSpLocks noChangeAspect="1"/>
          </p:cNvGrpSpPr>
          <p:nvPr/>
        </p:nvGrpSpPr>
        <p:grpSpPr bwMode="auto">
          <a:xfrm>
            <a:off x="2398643" y="1959295"/>
            <a:ext cx="320234" cy="513239"/>
            <a:chOff x="4638" y="-33"/>
            <a:chExt cx="667" cy="1069"/>
          </a:xfrm>
          <a:solidFill>
            <a:srgbClr val="213C51"/>
          </a:solidFill>
        </p:grpSpPr>
        <p:sp>
          <p:nvSpPr>
            <p:cNvPr id="52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2398643" y="2854804"/>
            <a:ext cx="320234" cy="513239"/>
            <a:chOff x="4638" y="-33"/>
            <a:chExt cx="667" cy="1069"/>
          </a:xfrm>
          <a:solidFill>
            <a:srgbClr val="213C51"/>
          </a:solidFill>
        </p:grpSpPr>
        <p:sp>
          <p:nvSpPr>
            <p:cNvPr id="55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169503" y="1369617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160398" y="3131423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2812249" y="3920043"/>
            <a:ext cx="35195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58" r="2364" b="27987"/>
          <a:stretch>
            <a:fillRect/>
          </a:stretch>
        </p:blipFill>
        <p:spPr>
          <a:xfrm>
            <a:off x="-845489" y="0"/>
            <a:ext cx="10502270" cy="514850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77491" y="2231706"/>
            <a:ext cx="4397071" cy="1905398"/>
            <a:chOff x="627688" y="2117163"/>
            <a:chExt cx="4397071" cy="1905398"/>
          </a:xfrm>
        </p:grpSpPr>
        <p:sp>
          <p:nvSpPr>
            <p:cNvPr id="16" name="矩形 15"/>
            <p:cNvSpPr/>
            <p:nvPr/>
          </p:nvSpPr>
          <p:spPr>
            <a:xfrm>
              <a:off x="627688" y="2117163"/>
              <a:ext cx="4397071" cy="1905398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28575">
              <a:solidFill>
                <a:srgbClr val="59ACB4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804453" y="2582119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02901" y="2201432"/>
              <a:ext cx="1749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20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31161" y="706408"/>
            <a:ext cx="3431142" cy="1473160"/>
            <a:chOff x="5081358" y="591865"/>
            <a:chExt cx="3431142" cy="1473160"/>
          </a:xfrm>
        </p:grpSpPr>
        <p:sp>
          <p:nvSpPr>
            <p:cNvPr id="20" name="矩形 19"/>
            <p:cNvSpPr/>
            <p:nvPr/>
          </p:nvSpPr>
          <p:spPr>
            <a:xfrm>
              <a:off x="5081358" y="591865"/>
              <a:ext cx="3399599" cy="147316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 w="28575">
              <a:solidFill>
                <a:srgbClr val="E1740D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00">
                <a:solidFill>
                  <a:prstClr val="white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56571" y="689141"/>
              <a:ext cx="3255929" cy="1260053"/>
              <a:chOff x="5256571" y="689141"/>
              <a:chExt cx="3255929" cy="1260053"/>
            </a:xfrm>
          </p:grpSpPr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5258124" y="933531"/>
                <a:ext cx="325437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256571" y="689141"/>
                <a:ext cx="13522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12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减号 13"/>
          <p:cNvSpPr/>
          <p:nvPr/>
        </p:nvSpPr>
        <p:spPr>
          <a:xfrm rot="21300000">
            <a:off x="526182" y="2290719"/>
            <a:ext cx="4201518" cy="481137"/>
          </a:xfrm>
          <a:prstGeom prst="mathMinus">
            <a:avLst/>
          </a:prstGeom>
          <a:solidFill>
            <a:srgbClr val="213C5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2647248" y="1065768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247913" y="2756753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dirty="0">
              <a:solidFill>
                <a:srgbClr val="59ACB4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247913" y="1263049"/>
            <a:ext cx="1268239" cy="1127323"/>
            <a:chOff x="1093392" y="1282927"/>
            <a:chExt cx="1268239" cy="1127323"/>
          </a:xfrm>
        </p:grpSpPr>
        <p:sp>
          <p:nvSpPr>
            <p:cNvPr id="18" name="下箭头 17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31797" y="2672203"/>
            <a:ext cx="1268239" cy="1127323"/>
            <a:chOff x="3038026" y="2692081"/>
            <a:chExt cx="1268239" cy="1127323"/>
          </a:xfrm>
        </p:grpSpPr>
        <p:sp>
          <p:nvSpPr>
            <p:cNvPr id="21" name="上箭头 20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71767" y="1223657"/>
            <a:ext cx="3510855" cy="2641092"/>
            <a:chOff x="4871767" y="1243535"/>
            <a:chExt cx="3510855" cy="2641092"/>
          </a:xfrm>
        </p:grpSpPr>
        <p:grpSp>
          <p:nvGrpSpPr>
            <p:cNvPr id="24" name="组合 23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9" name="矩形 28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53312" y="1356196"/>
            <a:ext cx="2789665" cy="923330"/>
            <a:chOff x="753312" y="1356196"/>
            <a:chExt cx="2789665" cy="923330"/>
          </a:xfrm>
        </p:grpSpPr>
        <p:sp>
          <p:nvSpPr>
            <p:cNvPr id="26" name="文本框 25"/>
            <p:cNvSpPr txBox="1"/>
            <p:nvPr/>
          </p:nvSpPr>
          <p:spPr>
            <a:xfrm>
              <a:off x="753312" y="1356196"/>
              <a:ext cx="16432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5400" spc="-110" dirty="0">
                  <a:solidFill>
                    <a:srgbClr val="231F20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目录</a:t>
              </a:r>
              <a:endPara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473338" y="1753170"/>
              <a:ext cx="624144" cy="111007"/>
              <a:chOff x="2489397" y="4097938"/>
              <a:chExt cx="1012061" cy="18000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321458" y="4097938"/>
                <a:ext cx="180000" cy="180000"/>
              </a:xfrm>
              <a:prstGeom prst="ellipse">
                <a:avLst/>
              </a:prstGeom>
              <a:solidFill>
                <a:srgbClr val="213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044105" y="4097938"/>
                <a:ext cx="180000" cy="180000"/>
              </a:xfrm>
              <a:prstGeom prst="ellipse">
                <a:avLst/>
              </a:prstGeom>
              <a:solidFill>
                <a:srgbClr val="498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2766751" y="4097938"/>
                <a:ext cx="180000" cy="180000"/>
              </a:xfrm>
              <a:prstGeom prst="ellipse">
                <a:avLst/>
              </a:prstGeom>
              <a:solidFill>
                <a:srgbClr val="59AC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2489397" y="4097938"/>
                <a:ext cx="180000" cy="180000"/>
              </a:xfrm>
              <a:prstGeom prst="ellipse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矩形 23"/>
            <p:cNvSpPr>
              <a:spLocks noChangeArrowheads="1"/>
            </p:cNvSpPr>
            <p:nvPr/>
          </p:nvSpPr>
          <p:spPr bwMode="auto">
            <a:xfrm flipH="1">
              <a:off x="2358037" y="1838875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Contents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653214" y="1517265"/>
            <a:ext cx="4639002" cy="107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653212" y="2648106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67044" y="1074984"/>
            <a:ext cx="4410086" cy="2940057"/>
            <a:chOff x="4767044" y="1074984"/>
            <a:chExt cx="4410086" cy="2940057"/>
          </a:xfrm>
        </p:grpSpPr>
        <p:graphicFrame>
          <p:nvGraphicFramePr>
            <p:cNvPr id="31" name="图示 30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3765" y="1664477"/>
            <a:ext cx="9157765" cy="2970473"/>
            <a:chOff x="-13765" y="1973580"/>
            <a:chExt cx="9157765" cy="2970473"/>
          </a:xfrm>
        </p:grpSpPr>
        <p:sp>
          <p:nvSpPr>
            <p:cNvPr id="15" name="矩形 14"/>
            <p:cNvSpPr/>
            <p:nvPr/>
          </p:nvSpPr>
          <p:spPr>
            <a:xfrm>
              <a:off x="0" y="1973580"/>
              <a:ext cx="9144000" cy="2970473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78" b="13806"/>
            <a:stretch>
              <a:fillRect/>
            </a:stretch>
          </p:blipFill>
          <p:spPr>
            <a:xfrm>
              <a:off x="-13765" y="2047874"/>
              <a:ext cx="9156622" cy="2896179"/>
            </a:xfrm>
            <a:prstGeom prst="rect">
              <a:avLst/>
            </a:prstGeom>
          </p:spPr>
        </p:pic>
      </p:grp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390888" y="851925"/>
            <a:ext cx="8323090" cy="5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4" name="图示 13"/>
          <p:cNvGraphicFramePr/>
          <p:nvPr/>
        </p:nvGraphicFramePr>
        <p:xfrm>
          <a:off x="730329" y="1396161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4871767" y="1243535"/>
            <a:ext cx="3510855" cy="2641092"/>
            <a:chOff x="4871767" y="1243535"/>
            <a:chExt cx="3510855" cy="26410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0" name="矩形 19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892408"/>
            <a:ext cx="9144000" cy="3765152"/>
            <a:chOff x="0" y="791610"/>
            <a:chExt cx="9144000" cy="376515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0" y="802344"/>
              <a:ext cx="9144000" cy="375441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2894267" y="1150033"/>
            <a:ext cx="1511877" cy="2989748"/>
            <a:chOff x="4894012" y="951574"/>
            <a:chExt cx="1694212" cy="3348367"/>
          </a:xfrm>
        </p:grpSpPr>
        <p:pic>
          <p:nvPicPr>
            <p:cNvPr id="1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 bwMode="auto">
          <a:xfrm>
            <a:off x="4719971" y="1150033"/>
            <a:ext cx="1529763" cy="3025116"/>
            <a:chOff x="6588224" y="951574"/>
            <a:chExt cx="1694212" cy="3348367"/>
          </a:xfrm>
        </p:grpSpPr>
        <p:pic>
          <p:nvPicPr>
            <p:cNvPr id="2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798411" y="1974844"/>
            <a:ext cx="1914560" cy="1095121"/>
            <a:chOff x="798411" y="1874046"/>
            <a:chExt cx="1914560" cy="1095121"/>
          </a:xfrm>
        </p:grpSpPr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31200" y="1974844"/>
            <a:ext cx="1966432" cy="1095121"/>
            <a:chOff x="6631200" y="1874046"/>
            <a:chExt cx="1966432" cy="1095121"/>
          </a:xfrm>
        </p:grpSpPr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007689" y="1010229"/>
            <a:ext cx="7269163" cy="1036555"/>
            <a:chOff x="899591" y="1214884"/>
            <a:chExt cx="7268968" cy="1036698"/>
          </a:xfrm>
        </p:grpSpPr>
        <p:sp>
          <p:nvSpPr>
            <p:cNvPr id="18" name="矩形 17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组合 4"/>
            <p:cNvGrpSpPr/>
            <p:nvPr/>
          </p:nvGrpSpPr>
          <p:grpSpPr bwMode="auto">
            <a:xfrm>
              <a:off x="7161431" y="1391914"/>
              <a:ext cx="634983" cy="635088"/>
              <a:chOff x="7161431" y="1404614"/>
              <a:chExt cx="634983" cy="635088"/>
            </a:xfrm>
          </p:grpSpPr>
          <p:sp>
            <p:nvSpPr>
              <p:cNvPr id="22" name="TextBox 6"/>
              <p:cNvSpPr txBox="1"/>
              <p:nvPr/>
            </p:nvSpPr>
            <p:spPr>
              <a:xfrm>
                <a:off x="7183654" y="1408497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161431" y="1404614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矩形 71"/>
            <p:cNvSpPr>
              <a:spLocks noChangeArrowheads="1"/>
            </p:cNvSpPr>
            <p:nvPr/>
          </p:nvSpPr>
          <p:spPr bwMode="auto">
            <a:xfrm>
              <a:off x="2528432" y="1312607"/>
              <a:ext cx="4534621" cy="82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07690" y="2192551"/>
            <a:ext cx="7269162" cy="1024912"/>
            <a:chOff x="900113" y="2198836"/>
            <a:chExt cx="7269162" cy="1024912"/>
          </a:xfrm>
        </p:grpSpPr>
        <p:grpSp>
          <p:nvGrpSpPr>
            <p:cNvPr id="25" name="组合 24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28" name="矩形 27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59AC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组合 6"/>
              <p:cNvGrpSpPr/>
              <p:nvPr/>
            </p:nvGrpSpPr>
            <p:grpSpPr bwMode="auto">
              <a:xfrm>
                <a:off x="1251481" y="2656425"/>
                <a:ext cx="634983" cy="635088"/>
                <a:chOff x="1251481" y="2669125"/>
                <a:chExt cx="634983" cy="635088"/>
              </a:xfrm>
            </p:grpSpPr>
            <p:sp>
              <p:nvSpPr>
                <p:cNvPr id="31" name="TextBox 14"/>
                <p:cNvSpPr txBox="1"/>
                <p:nvPr/>
              </p:nvSpPr>
              <p:spPr>
                <a:xfrm>
                  <a:off x="1251481" y="2692588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251481" y="2669125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6" name="矩形 71"/>
            <p:cNvSpPr>
              <a:spLocks noChangeArrowheads="1"/>
            </p:cNvSpPr>
            <p:nvPr/>
          </p:nvSpPr>
          <p:spPr bwMode="auto">
            <a:xfrm>
              <a:off x="1940351" y="2452979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07689" y="3363231"/>
            <a:ext cx="7269163" cy="1018705"/>
            <a:chOff x="900112" y="3458195"/>
            <a:chExt cx="7269163" cy="1018705"/>
          </a:xfrm>
        </p:grpSpPr>
        <p:grpSp>
          <p:nvGrpSpPr>
            <p:cNvPr id="34" name="组合 33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213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22"/>
              <p:cNvSpPr txBox="1"/>
              <p:nvPr/>
            </p:nvSpPr>
            <p:spPr bwMode="auto">
              <a:xfrm>
                <a:off x="7243915" y="3928092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75"/>
              <p:cNvSpPr>
                <a:spLocks noChangeArrowheads="1"/>
              </p:cNvSpPr>
              <p:nvPr/>
            </p:nvSpPr>
            <p:spPr bwMode="auto">
              <a:xfrm>
                <a:off x="2528433" y="3837222"/>
                <a:ext cx="4632998" cy="825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 bwMode="auto">
            <a:xfrm>
              <a:off x="7225758" y="3630950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02598" y="2164064"/>
            <a:ext cx="3505287" cy="1041174"/>
            <a:chOff x="2929102" y="2124307"/>
            <a:chExt cx="3505287" cy="1041174"/>
          </a:xfrm>
        </p:grpSpPr>
        <p:sp>
          <p:nvSpPr>
            <p:cNvPr id="15" name="直接连接符 14"/>
            <p:cNvSpPr/>
            <p:nvPr/>
          </p:nvSpPr>
          <p:spPr>
            <a:xfrm>
              <a:off x="2929102" y="2644894"/>
              <a:ext cx="2984700" cy="0"/>
            </a:xfrm>
            <a:prstGeom prst="line">
              <a:avLst/>
            </a:prstGeom>
            <a:ln w="22225">
              <a:solidFill>
                <a:srgbClr val="59ACB4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6" name="组合 15"/>
            <p:cNvGrpSpPr/>
            <p:nvPr/>
          </p:nvGrpSpPr>
          <p:grpSpPr>
            <a:xfrm>
              <a:off x="5393215" y="2124307"/>
              <a:ext cx="1041174" cy="1041174"/>
              <a:chOff x="5393215" y="2124307"/>
              <a:chExt cx="1041174" cy="104117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393215" y="2124307"/>
                <a:ext cx="1041174" cy="1041174"/>
              </a:xfrm>
              <a:prstGeom prst="ellipse">
                <a:avLst/>
              </a:prstGeom>
              <a:solidFill>
                <a:srgbClr val="59ACB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5657105" y="2353585"/>
                <a:ext cx="552274" cy="552274"/>
              </a:xfrm>
              <a:custGeom>
                <a:avLst/>
                <a:gdLst>
                  <a:gd name="T0" fmla="*/ 132 w 144"/>
                  <a:gd name="T1" fmla="*/ 61 h 144"/>
                  <a:gd name="T2" fmla="*/ 121 w 144"/>
                  <a:gd name="T3" fmla="*/ 46 h 144"/>
                  <a:gd name="T4" fmla="*/ 127 w 144"/>
                  <a:gd name="T5" fmla="*/ 33 h 144"/>
                  <a:gd name="T6" fmla="*/ 119 w 144"/>
                  <a:gd name="T7" fmla="*/ 17 h 144"/>
                  <a:gd name="T8" fmla="*/ 106 w 144"/>
                  <a:gd name="T9" fmla="*/ 22 h 144"/>
                  <a:gd name="T10" fmla="*/ 88 w 144"/>
                  <a:gd name="T11" fmla="*/ 19 h 144"/>
                  <a:gd name="T12" fmla="*/ 83 w 144"/>
                  <a:gd name="T13" fmla="*/ 6 h 144"/>
                  <a:gd name="T14" fmla="*/ 66 w 144"/>
                  <a:gd name="T15" fmla="*/ 0 h 144"/>
                  <a:gd name="T16" fmla="*/ 61 w 144"/>
                  <a:gd name="T17" fmla="*/ 12 h 144"/>
                  <a:gd name="T18" fmla="*/ 46 w 144"/>
                  <a:gd name="T19" fmla="*/ 23 h 144"/>
                  <a:gd name="T20" fmla="*/ 33 w 144"/>
                  <a:gd name="T21" fmla="*/ 17 h 144"/>
                  <a:gd name="T22" fmla="*/ 17 w 144"/>
                  <a:gd name="T23" fmla="*/ 25 h 144"/>
                  <a:gd name="T24" fmla="*/ 22 w 144"/>
                  <a:gd name="T25" fmla="*/ 38 h 144"/>
                  <a:gd name="T26" fmla="*/ 19 w 144"/>
                  <a:gd name="T27" fmla="*/ 56 h 144"/>
                  <a:gd name="T28" fmla="*/ 6 w 144"/>
                  <a:gd name="T29" fmla="*/ 61 h 144"/>
                  <a:gd name="T30" fmla="*/ 0 w 144"/>
                  <a:gd name="T31" fmla="*/ 78 h 144"/>
                  <a:gd name="T32" fmla="*/ 12 w 144"/>
                  <a:gd name="T33" fmla="*/ 83 h 144"/>
                  <a:gd name="T34" fmla="*/ 23 w 144"/>
                  <a:gd name="T35" fmla="*/ 98 h 144"/>
                  <a:gd name="T36" fmla="*/ 17 w 144"/>
                  <a:gd name="T37" fmla="*/ 111 h 144"/>
                  <a:gd name="T38" fmla="*/ 25 w 144"/>
                  <a:gd name="T39" fmla="*/ 127 h 144"/>
                  <a:gd name="T40" fmla="*/ 38 w 144"/>
                  <a:gd name="T41" fmla="*/ 122 h 144"/>
                  <a:gd name="T42" fmla="*/ 56 w 144"/>
                  <a:gd name="T43" fmla="*/ 125 h 144"/>
                  <a:gd name="T44" fmla="*/ 61 w 144"/>
                  <a:gd name="T45" fmla="*/ 138 h 144"/>
                  <a:gd name="T46" fmla="*/ 78 w 144"/>
                  <a:gd name="T47" fmla="*/ 144 h 144"/>
                  <a:gd name="T48" fmla="*/ 83 w 144"/>
                  <a:gd name="T49" fmla="*/ 132 h 144"/>
                  <a:gd name="T50" fmla="*/ 98 w 144"/>
                  <a:gd name="T51" fmla="*/ 121 h 144"/>
                  <a:gd name="T52" fmla="*/ 111 w 144"/>
                  <a:gd name="T53" fmla="*/ 127 h 144"/>
                  <a:gd name="T54" fmla="*/ 127 w 144"/>
                  <a:gd name="T55" fmla="*/ 119 h 144"/>
                  <a:gd name="T56" fmla="*/ 122 w 144"/>
                  <a:gd name="T57" fmla="*/ 106 h 144"/>
                  <a:gd name="T58" fmla="*/ 125 w 144"/>
                  <a:gd name="T59" fmla="*/ 88 h 144"/>
                  <a:gd name="T60" fmla="*/ 138 w 144"/>
                  <a:gd name="T61" fmla="*/ 83 h 144"/>
                  <a:gd name="T62" fmla="*/ 144 w 144"/>
                  <a:gd name="T63" fmla="*/ 66 h 144"/>
                  <a:gd name="T64" fmla="*/ 100 w 144"/>
                  <a:gd name="T65" fmla="*/ 72 h 144"/>
                  <a:gd name="T66" fmla="*/ 44 w 144"/>
                  <a:gd name="T67" fmla="*/ 72 h 144"/>
                  <a:gd name="T68" fmla="*/ 100 w 144"/>
                  <a:gd name="T69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" h="144">
                    <a:moveTo>
                      <a:pt x="138" y="61"/>
                    </a:moveTo>
                    <a:cubicBezTo>
                      <a:pt x="132" y="61"/>
                      <a:pt x="132" y="61"/>
                      <a:pt x="132" y="61"/>
                    </a:cubicBezTo>
                    <a:cubicBezTo>
                      <a:pt x="129" y="61"/>
                      <a:pt x="126" y="59"/>
                      <a:pt x="125" y="5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19" y="44"/>
                      <a:pt x="120" y="40"/>
                      <a:pt x="122" y="38"/>
                    </a:cubicBezTo>
                    <a:cubicBezTo>
                      <a:pt x="127" y="33"/>
                      <a:pt x="127" y="33"/>
                      <a:pt x="127" y="33"/>
                    </a:cubicBezTo>
                    <a:cubicBezTo>
                      <a:pt x="129" y="31"/>
                      <a:pt x="129" y="27"/>
                      <a:pt x="127" y="25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7" y="15"/>
                      <a:pt x="113" y="15"/>
                      <a:pt x="111" y="17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4" y="24"/>
                      <a:pt x="100" y="25"/>
                      <a:pt x="98" y="23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8"/>
                      <a:pt x="83" y="15"/>
                      <a:pt x="83" y="1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3" y="2"/>
                      <a:pt x="81" y="0"/>
                      <a:pt x="78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3" y="0"/>
                      <a:pt x="61" y="2"/>
                      <a:pt x="61" y="6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5"/>
                      <a:pt x="59" y="18"/>
                      <a:pt x="56" y="19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4" y="25"/>
                      <a:pt x="40" y="24"/>
                      <a:pt x="38" y="2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1" y="15"/>
                      <a:pt x="27" y="15"/>
                      <a:pt x="25" y="1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5" y="27"/>
                      <a:pt x="15" y="31"/>
                      <a:pt x="17" y="3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40"/>
                      <a:pt x="25" y="44"/>
                      <a:pt x="23" y="4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8" y="59"/>
                      <a:pt x="15" y="61"/>
                      <a:pt x="12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2" y="61"/>
                      <a:pt x="0" y="63"/>
                      <a:pt x="0" y="6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2" y="83"/>
                      <a:pt x="6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5" y="83"/>
                      <a:pt x="18" y="85"/>
                      <a:pt x="19" y="8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5" y="100"/>
                      <a:pt x="24" y="104"/>
                      <a:pt x="22" y="106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5" y="113"/>
                      <a:pt x="15" y="117"/>
                      <a:pt x="17" y="119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9"/>
                      <a:pt x="31" y="129"/>
                      <a:pt x="33" y="127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40" y="120"/>
                      <a:pt x="44" y="119"/>
                      <a:pt x="46" y="121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6"/>
                      <a:pt x="61" y="129"/>
                      <a:pt x="61" y="132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42"/>
                      <a:pt x="63" y="144"/>
                      <a:pt x="66" y="144"/>
                    </a:cubicBezTo>
                    <a:cubicBezTo>
                      <a:pt x="78" y="144"/>
                      <a:pt x="78" y="144"/>
                      <a:pt x="78" y="144"/>
                    </a:cubicBezTo>
                    <a:cubicBezTo>
                      <a:pt x="81" y="144"/>
                      <a:pt x="83" y="142"/>
                      <a:pt x="83" y="138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29"/>
                      <a:pt x="85" y="126"/>
                      <a:pt x="88" y="125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100" y="119"/>
                      <a:pt x="104" y="120"/>
                      <a:pt x="106" y="122"/>
                    </a:cubicBezTo>
                    <a:cubicBezTo>
                      <a:pt x="111" y="127"/>
                      <a:pt x="111" y="127"/>
                      <a:pt x="111" y="127"/>
                    </a:cubicBezTo>
                    <a:cubicBezTo>
                      <a:pt x="113" y="129"/>
                      <a:pt x="117" y="129"/>
                      <a:pt x="119" y="127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9" y="117"/>
                      <a:pt x="129" y="113"/>
                      <a:pt x="127" y="111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4"/>
                      <a:pt x="119" y="100"/>
                      <a:pt x="121" y="98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5"/>
                      <a:pt x="129" y="83"/>
                      <a:pt x="132" y="83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42" y="83"/>
                      <a:pt x="144" y="81"/>
                      <a:pt x="144" y="78"/>
                    </a:cubicBezTo>
                    <a:cubicBezTo>
                      <a:pt x="144" y="66"/>
                      <a:pt x="144" y="66"/>
                      <a:pt x="144" y="66"/>
                    </a:cubicBezTo>
                    <a:cubicBezTo>
                      <a:pt x="144" y="63"/>
                      <a:pt x="142" y="61"/>
                      <a:pt x="138" y="61"/>
                    </a:cubicBezTo>
                    <a:moveTo>
                      <a:pt x="100" y="72"/>
                    </a:moveTo>
                    <a:cubicBezTo>
                      <a:pt x="100" y="87"/>
                      <a:pt x="87" y="100"/>
                      <a:pt x="72" y="100"/>
                    </a:cubicBezTo>
                    <a:cubicBezTo>
                      <a:pt x="57" y="100"/>
                      <a:pt x="44" y="87"/>
                      <a:pt x="44" y="72"/>
                    </a:cubicBezTo>
                    <a:cubicBezTo>
                      <a:pt x="44" y="57"/>
                      <a:pt x="57" y="44"/>
                      <a:pt x="72" y="44"/>
                    </a:cubicBezTo>
                    <a:cubicBezTo>
                      <a:pt x="87" y="44"/>
                      <a:pt x="100" y="57"/>
                      <a:pt x="100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902598" y="3378767"/>
            <a:ext cx="4005051" cy="1041174"/>
            <a:chOff x="2929102" y="3339010"/>
            <a:chExt cx="4005051" cy="1041174"/>
          </a:xfrm>
        </p:grpSpPr>
        <p:sp>
          <p:nvSpPr>
            <p:cNvPr id="20" name="直接连接符 19"/>
            <p:cNvSpPr/>
            <p:nvPr/>
          </p:nvSpPr>
          <p:spPr>
            <a:xfrm>
              <a:off x="2929102" y="3859598"/>
              <a:ext cx="3484463" cy="0"/>
            </a:xfrm>
            <a:prstGeom prst="line">
              <a:avLst/>
            </a:prstGeom>
            <a:ln w="22225">
              <a:solidFill>
                <a:srgbClr val="213C51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1" name="组合 20"/>
            <p:cNvGrpSpPr/>
            <p:nvPr/>
          </p:nvGrpSpPr>
          <p:grpSpPr>
            <a:xfrm>
              <a:off x="5892979" y="3339010"/>
              <a:ext cx="1041174" cy="1041174"/>
              <a:chOff x="5892979" y="3339010"/>
              <a:chExt cx="1041174" cy="1041174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892979" y="3339010"/>
                <a:ext cx="1041174" cy="1041174"/>
              </a:xfrm>
              <a:prstGeom prst="ellipse">
                <a:avLst/>
              </a:prstGeom>
              <a:solidFill>
                <a:srgbClr val="213C5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3" name="Group 24"/>
              <p:cNvGrpSpPr>
                <a:grpSpLocks noChangeAspect="1"/>
              </p:cNvGrpSpPr>
              <p:nvPr/>
            </p:nvGrpSpPr>
            <p:grpSpPr bwMode="auto">
              <a:xfrm>
                <a:off x="6135845" y="3657601"/>
                <a:ext cx="567602" cy="381664"/>
                <a:chOff x="2706" y="1503"/>
                <a:chExt cx="348" cy="234"/>
              </a:xfrm>
              <a:solidFill>
                <a:schemeClr val="bg1"/>
              </a:solidFill>
            </p:grpSpPr>
            <p:sp>
              <p:nvSpPr>
                <p:cNvPr id="24" name="Freeform 25"/>
                <p:cNvSpPr/>
                <p:nvPr/>
              </p:nvSpPr>
              <p:spPr bwMode="auto">
                <a:xfrm>
                  <a:off x="2718" y="1503"/>
                  <a:ext cx="324" cy="137"/>
                </a:xfrm>
                <a:custGeom>
                  <a:avLst/>
                  <a:gdLst>
                    <a:gd name="T0" fmla="*/ 67 w 134"/>
                    <a:gd name="T1" fmla="*/ 56 h 56"/>
                    <a:gd name="T2" fmla="*/ 134 w 134"/>
                    <a:gd name="T3" fmla="*/ 0 h 56"/>
                    <a:gd name="T4" fmla="*/ 133 w 134"/>
                    <a:gd name="T5" fmla="*/ 0 h 56"/>
                    <a:gd name="T6" fmla="*/ 1 w 134"/>
                    <a:gd name="T7" fmla="*/ 0 h 56"/>
                    <a:gd name="T8" fmla="*/ 0 w 134"/>
                    <a:gd name="T9" fmla="*/ 0 h 56"/>
                    <a:gd name="T10" fmla="*/ 67 w 134"/>
                    <a:gd name="T11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56">
                      <a:moveTo>
                        <a:pt x="67" y="56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3" y="0"/>
                        <a:pt x="133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6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26"/>
                <p:cNvSpPr/>
                <p:nvPr/>
              </p:nvSpPr>
              <p:spPr bwMode="auto">
                <a:xfrm>
                  <a:off x="2938" y="1513"/>
                  <a:ext cx="116" cy="212"/>
                </a:xfrm>
                <a:custGeom>
                  <a:avLst/>
                  <a:gdLst>
                    <a:gd name="T0" fmla="*/ 48 w 48"/>
                    <a:gd name="T1" fmla="*/ 2 h 87"/>
                    <a:gd name="T2" fmla="*/ 48 w 48"/>
                    <a:gd name="T3" fmla="*/ 0 h 87"/>
                    <a:gd name="T4" fmla="*/ 0 w 48"/>
                    <a:gd name="T5" fmla="*/ 40 h 87"/>
                    <a:gd name="T6" fmla="*/ 48 w 48"/>
                    <a:gd name="T7" fmla="*/ 87 h 87"/>
                    <a:gd name="T8" fmla="*/ 48 w 48"/>
                    <a:gd name="T9" fmla="*/ 86 h 87"/>
                    <a:gd name="T10" fmla="*/ 48 w 48"/>
                    <a:gd name="T11" fmla="*/ 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48" y="2"/>
                      </a:moveTo>
                      <a:cubicBezTo>
                        <a:pt x="48" y="1"/>
                        <a:pt x="48" y="1"/>
                        <a:pt x="48" y="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48" y="87"/>
                        <a:pt x="48" y="87"/>
                        <a:pt x="48" y="87"/>
                      </a:cubicBezTo>
                      <a:cubicBezTo>
                        <a:pt x="48" y="87"/>
                        <a:pt x="48" y="87"/>
                        <a:pt x="48" y="86"/>
                      </a:cubicBezTo>
                      <a:lnTo>
                        <a:pt x="4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27"/>
                <p:cNvSpPr/>
                <p:nvPr/>
              </p:nvSpPr>
              <p:spPr bwMode="auto">
                <a:xfrm>
                  <a:off x="2706" y="1513"/>
                  <a:ext cx="116" cy="212"/>
                </a:xfrm>
                <a:custGeom>
                  <a:avLst/>
                  <a:gdLst>
                    <a:gd name="T0" fmla="*/ 0 w 48"/>
                    <a:gd name="T1" fmla="*/ 0 h 87"/>
                    <a:gd name="T2" fmla="*/ 0 w 48"/>
                    <a:gd name="T3" fmla="*/ 2 h 87"/>
                    <a:gd name="T4" fmla="*/ 0 w 48"/>
                    <a:gd name="T5" fmla="*/ 86 h 87"/>
                    <a:gd name="T6" fmla="*/ 0 w 48"/>
                    <a:gd name="T7" fmla="*/ 87 h 87"/>
                    <a:gd name="T8" fmla="*/ 48 w 48"/>
                    <a:gd name="T9" fmla="*/ 40 h 87"/>
                    <a:gd name="T10" fmla="*/ 0 w 48"/>
                    <a:gd name="T11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87"/>
                        <a:pt x="0" y="87"/>
                        <a:pt x="0" y="87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8"/>
                <p:cNvSpPr/>
                <p:nvPr/>
              </p:nvSpPr>
              <p:spPr bwMode="auto">
                <a:xfrm>
                  <a:off x="2718" y="1620"/>
                  <a:ext cx="324" cy="117"/>
                </a:xfrm>
                <a:custGeom>
                  <a:avLst/>
                  <a:gdLst>
                    <a:gd name="T0" fmla="*/ 86 w 134"/>
                    <a:gd name="T1" fmla="*/ 0 h 48"/>
                    <a:gd name="T2" fmla="*/ 69 w 134"/>
                    <a:gd name="T3" fmla="*/ 14 h 48"/>
                    <a:gd name="T4" fmla="*/ 67 w 134"/>
                    <a:gd name="T5" fmla="*/ 15 h 48"/>
                    <a:gd name="T6" fmla="*/ 65 w 134"/>
                    <a:gd name="T7" fmla="*/ 14 h 48"/>
                    <a:gd name="T8" fmla="*/ 48 w 134"/>
                    <a:gd name="T9" fmla="*/ 0 h 48"/>
                    <a:gd name="T10" fmla="*/ 0 w 134"/>
                    <a:gd name="T11" fmla="*/ 48 h 48"/>
                    <a:gd name="T12" fmla="*/ 1 w 134"/>
                    <a:gd name="T13" fmla="*/ 48 h 48"/>
                    <a:gd name="T14" fmla="*/ 133 w 134"/>
                    <a:gd name="T15" fmla="*/ 48 h 48"/>
                    <a:gd name="T16" fmla="*/ 134 w 134"/>
                    <a:gd name="T17" fmla="*/ 48 h 48"/>
                    <a:gd name="T18" fmla="*/ 86 w 134"/>
                    <a:gd name="T1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4" h="48">
                      <a:moveTo>
                        <a:pt x="86" y="0"/>
                      </a:moveTo>
                      <a:cubicBezTo>
                        <a:pt x="69" y="14"/>
                        <a:pt x="69" y="14"/>
                        <a:pt x="69" y="14"/>
                      </a:cubicBezTo>
                      <a:cubicBezTo>
                        <a:pt x="68" y="15"/>
                        <a:pt x="68" y="15"/>
                        <a:pt x="67" y="15"/>
                      </a:cubicBezTo>
                      <a:cubicBezTo>
                        <a:pt x="66" y="15"/>
                        <a:pt x="66" y="15"/>
                        <a:pt x="65" y="14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1" y="48"/>
                      </a:cubicBezTo>
                      <a:cubicBezTo>
                        <a:pt x="133" y="48"/>
                        <a:pt x="133" y="48"/>
                        <a:pt x="133" y="48"/>
                      </a:cubicBezTo>
                      <a:cubicBezTo>
                        <a:pt x="134" y="48"/>
                        <a:pt x="134" y="48"/>
                        <a:pt x="134" y="48"/>
                      </a:cubicBezTo>
                      <a:lnTo>
                        <a:pt x="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9" name="组合 28"/>
          <p:cNvGrpSpPr/>
          <p:nvPr/>
        </p:nvGrpSpPr>
        <p:grpSpPr>
          <a:xfrm>
            <a:off x="2902598" y="949360"/>
            <a:ext cx="4005051" cy="1041174"/>
            <a:chOff x="2929102" y="909603"/>
            <a:chExt cx="4005051" cy="1041174"/>
          </a:xfrm>
        </p:grpSpPr>
        <p:sp>
          <p:nvSpPr>
            <p:cNvPr id="30" name="直接连接符 29"/>
            <p:cNvSpPr/>
            <p:nvPr/>
          </p:nvSpPr>
          <p:spPr>
            <a:xfrm>
              <a:off x="2929102" y="1430190"/>
              <a:ext cx="3484463" cy="0"/>
            </a:xfrm>
            <a:prstGeom prst="line">
              <a:avLst/>
            </a:prstGeom>
            <a:ln w="22225">
              <a:solidFill>
                <a:srgbClr val="E1740D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1" name="组合 30"/>
            <p:cNvGrpSpPr/>
            <p:nvPr/>
          </p:nvGrpSpPr>
          <p:grpSpPr>
            <a:xfrm>
              <a:off x="5892979" y="909603"/>
              <a:ext cx="1041174" cy="1041174"/>
              <a:chOff x="5892979" y="909603"/>
              <a:chExt cx="1041174" cy="1041174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892979" y="909603"/>
                <a:ext cx="1041174" cy="1041174"/>
              </a:xfrm>
              <a:prstGeom prst="ellipse">
                <a:avLst/>
              </a:prstGeom>
              <a:solidFill>
                <a:srgbClr val="E1740D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3" name="组合 32"/>
              <p:cNvGrpSpPr/>
              <p:nvPr/>
            </p:nvGrpSpPr>
            <p:grpSpPr>
              <a:xfrm>
                <a:off x="6143796" y="1096470"/>
                <a:ext cx="559153" cy="559155"/>
                <a:chOff x="6183552" y="1096470"/>
                <a:chExt cx="559153" cy="559155"/>
              </a:xfrm>
              <a:solidFill>
                <a:schemeClr val="bg1"/>
              </a:solidFill>
            </p:grpSpPr>
            <p:sp>
              <p:nvSpPr>
                <p:cNvPr id="34" name="Freeform 5"/>
                <p:cNvSpPr/>
                <p:nvPr/>
              </p:nvSpPr>
              <p:spPr bwMode="auto">
                <a:xfrm>
                  <a:off x="6183552" y="1096470"/>
                  <a:ext cx="559153" cy="559155"/>
                </a:xfrm>
                <a:custGeom>
                  <a:avLst/>
                  <a:gdLst>
                    <a:gd name="T0" fmla="*/ 275 w 318"/>
                    <a:gd name="T1" fmla="*/ 116 h 318"/>
                    <a:gd name="T2" fmla="*/ 275 w 318"/>
                    <a:gd name="T3" fmla="*/ 15 h 318"/>
                    <a:gd name="T4" fmla="*/ 217 w 318"/>
                    <a:gd name="T5" fmla="*/ 15 h 318"/>
                    <a:gd name="T6" fmla="*/ 217 w 318"/>
                    <a:gd name="T7" fmla="*/ 58 h 318"/>
                    <a:gd name="T8" fmla="*/ 159 w 318"/>
                    <a:gd name="T9" fmla="*/ 0 h 318"/>
                    <a:gd name="T10" fmla="*/ 0 w 318"/>
                    <a:gd name="T11" fmla="*/ 159 h 318"/>
                    <a:gd name="T12" fmla="*/ 29 w 318"/>
                    <a:gd name="T13" fmla="*/ 159 h 318"/>
                    <a:gd name="T14" fmla="*/ 29 w 318"/>
                    <a:gd name="T15" fmla="*/ 318 h 318"/>
                    <a:gd name="T16" fmla="*/ 116 w 318"/>
                    <a:gd name="T17" fmla="*/ 318 h 318"/>
                    <a:gd name="T18" fmla="*/ 116 w 318"/>
                    <a:gd name="T19" fmla="*/ 188 h 318"/>
                    <a:gd name="T20" fmla="*/ 203 w 318"/>
                    <a:gd name="T21" fmla="*/ 188 h 318"/>
                    <a:gd name="T22" fmla="*/ 203 w 318"/>
                    <a:gd name="T23" fmla="*/ 318 h 318"/>
                    <a:gd name="T24" fmla="*/ 289 w 318"/>
                    <a:gd name="T25" fmla="*/ 318 h 318"/>
                    <a:gd name="T26" fmla="*/ 289 w 318"/>
                    <a:gd name="T27" fmla="*/ 159 h 318"/>
                    <a:gd name="T28" fmla="*/ 318 w 318"/>
                    <a:gd name="T29" fmla="*/ 159 h 318"/>
                    <a:gd name="T30" fmla="*/ 275 w 318"/>
                    <a:gd name="T31" fmla="*/ 116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8" h="318">
                      <a:moveTo>
                        <a:pt x="275" y="116"/>
                      </a:moveTo>
                      <a:lnTo>
                        <a:pt x="275" y="15"/>
                      </a:lnTo>
                      <a:lnTo>
                        <a:pt x="217" y="15"/>
                      </a:lnTo>
                      <a:lnTo>
                        <a:pt x="217" y="58"/>
                      </a:lnTo>
                      <a:lnTo>
                        <a:pt x="159" y="0"/>
                      </a:lnTo>
                      <a:lnTo>
                        <a:pt x="0" y="159"/>
                      </a:lnTo>
                      <a:lnTo>
                        <a:pt x="29" y="159"/>
                      </a:lnTo>
                      <a:lnTo>
                        <a:pt x="29" y="318"/>
                      </a:lnTo>
                      <a:lnTo>
                        <a:pt x="116" y="318"/>
                      </a:lnTo>
                      <a:lnTo>
                        <a:pt x="116" y="188"/>
                      </a:lnTo>
                      <a:lnTo>
                        <a:pt x="203" y="188"/>
                      </a:lnTo>
                      <a:lnTo>
                        <a:pt x="203" y="318"/>
                      </a:lnTo>
                      <a:lnTo>
                        <a:pt x="289" y="318"/>
                      </a:lnTo>
                      <a:lnTo>
                        <a:pt x="289" y="159"/>
                      </a:lnTo>
                      <a:lnTo>
                        <a:pt x="318" y="159"/>
                      </a:lnTo>
                      <a:lnTo>
                        <a:pt x="275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Rectangle 6"/>
                <p:cNvSpPr>
                  <a:spLocks noChangeArrowheads="1"/>
                </p:cNvSpPr>
                <p:nvPr/>
              </p:nvSpPr>
              <p:spPr bwMode="auto">
                <a:xfrm>
                  <a:off x="6413226" y="1453415"/>
                  <a:ext cx="101983" cy="20221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36" name="椭圆 35"/>
          <p:cNvSpPr/>
          <p:nvPr/>
        </p:nvSpPr>
        <p:spPr>
          <a:xfrm>
            <a:off x="1167308" y="949360"/>
            <a:ext cx="3470581" cy="3470581"/>
          </a:xfrm>
          <a:prstGeom prst="ellipse">
            <a:avLst/>
          </a:prstGeom>
          <a:blipFill>
            <a:blip r:embed="rId1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任意多边形 36"/>
          <p:cNvSpPr/>
          <p:nvPr/>
        </p:nvSpPr>
        <p:spPr>
          <a:xfrm>
            <a:off x="1792012" y="2792239"/>
            <a:ext cx="2221172" cy="1145291"/>
          </a:xfrm>
          <a:custGeom>
            <a:avLst/>
            <a:gdLst>
              <a:gd name="connsiteX0" fmla="*/ 0 w 2221172"/>
              <a:gd name="connsiteY0" fmla="*/ 0 h 1145291"/>
              <a:gd name="connsiteX1" fmla="*/ 2221172 w 2221172"/>
              <a:gd name="connsiteY1" fmla="*/ 0 h 1145291"/>
              <a:gd name="connsiteX2" fmla="*/ 2221172 w 2221172"/>
              <a:gd name="connsiteY2" fmla="*/ 1145291 h 1145291"/>
              <a:gd name="connsiteX3" fmla="*/ 0 w 2221172"/>
              <a:gd name="connsiteY3" fmla="*/ 1145291 h 1145291"/>
              <a:gd name="connsiteX4" fmla="*/ 0 w 2221172"/>
              <a:gd name="connsiteY4" fmla="*/ 0 h 114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1172" h="1145291">
                <a:moveTo>
                  <a:pt x="0" y="0"/>
                </a:moveTo>
                <a:lnTo>
                  <a:pt x="2221172" y="0"/>
                </a:lnTo>
                <a:lnTo>
                  <a:pt x="2221172" y="1145291"/>
                </a:lnTo>
                <a:lnTo>
                  <a:pt x="0" y="114529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>
              <a:solidFill>
                <a:srgbClr val="6DA9E5"/>
              </a:solidFill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6407886" y="2137559"/>
            <a:ext cx="1405364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b="1" spc="1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content</a:t>
            </a:r>
            <a:endParaRPr lang="zh-CN" altLang="en-US" sz="1400" b="1" spc="1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6907649" y="3352262"/>
            <a:ext cx="1200081" cy="1041174"/>
          </a:xfrm>
          <a:custGeom>
            <a:avLst/>
            <a:gdLst>
              <a:gd name="connsiteX0" fmla="*/ 0 w 1200081"/>
              <a:gd name="connsiteY0" fmla="*/ 0 h 1041174"/>
              <a:gd name="connsiteX1" fmla="*/ 1200081 w 1200081"/>
              <a:gd name="connsiteY1" fmla="*/ 0 h 1041174"/>
              <a:gd name="connsiteX2" fmla="*/ 1200081 w 1200081"/>
              <a:gd name="connsiteY2" fmla="*/ 1041174 h 1041174"/>
              <a:gd name="connsiteX3" fmla="*/ 0 w 1200081"/>
              <a:gd name="connsiteY3" fmla="*/ 1041174 h 1041174"/>
              <a:gd name="connsiteX4" fmla="*/ 0 w 1200081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081" h="1041174">
                <a:moveTo>
                  <a:pt x="0" y="0"/>
                </a:moveTo>
                <a:lnTo>
                  <a:pt x="1200081" y="0"/>
                </a:lnTo>
                <a:lnTo>
                  <a:pt x="1200081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srgbClr val="213C5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6912965" y="946080"/>
            <a:ext cx="1405364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srgbClr val="E1740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4628552" y="1105220"/>
            <a:ext cx="4015449" cy="2121764"/>
            <a:chOff x="964" y="531"/>
            <a:chExt cx="4506" cy="2381"/>
          </a:xfrm>
          <a:solidFill>
            <a:srgbClr val="59ACB4"/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70" name="Group 4"/>
          <p:cNvGrpSpPr>
            <a:grpSpLocks noChangeAspect="1"/>
          </p:cNvGrpSpPr>
          <p:nvPr/>
        </p:nvGrpSpPr>
        <p:grpSpPr bwMode="auto">
          <a:xfrm>
            <a:off x="526662" y="1105220"/>
            <a:ext cx="4015449" cy="2121764"/>
            <a:chOff x="964" y="531"/>
            <a:chExt cx="4506" cy="2381"/>
          </a:xfrm>
          <a:solidFill>
            <a:srgbClr val="E1740D"/>
          </a:solidFill>
        </p:grpSpPr>
        <p:sp>
          <p:nvSpPr>
            <p:cNvPr id="171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8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2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3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4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25" name="椭圆 324"/>
          <p:cNvSpPr/>
          <p:nvPr/>
        </p:nvSpPr>
        <p:spPr>
          <a:xfrm>
            <a:off x="3135280" y="1467149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srgbClr val="E1740D"/>
                </a:solidFill>
              </a:rPr>
              <a:t>1</a:t>
            </a:r>
            <a:endParaRPr lang="zh-CN" altLang="en-US" sz="1350" b="1" dirty="0">
              <a:solidFill>
                <a:srgbClr val="E1740D"/>
              </a:solidFill>
            </a:endParaRPr>
          </a:p>
        </p:txBody>
      </p:sp>
      <p:sp>
        <p:nvSpPr>
          <p:cNvPr id="326" name="椭圆 325"/>
          <p:cNvSpPr/>
          <p:nvPr/>
        </p:nvSpPr>
        <p:spPr>
          <a:xfrm>
            <a:off x="6522812" y="2091069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srgbClr val="59ACB4"/>
                </a:solidFill>
              </a:rPr>
              <a:t>2</a:t>
            </a:r>
            <a:endParaRPr lang="zh-CN" altLang="en-US" sz="1350" b="1" dirty="0">
              <a:solidFill>
                <a:srgbClr val="59ACB4"/>
              </a:solidFill>
            </a:endParaRPr>
          </a:p>
        </p:txBody>
      </p:sp>
      <p:grpSp>
        <p:nvGrpSpPr>
          <p:cNvPr id="327" name="组合 326"/>
          <p:cNvGrpSpPr/>
          <p:nvPr/>
        </p:nvGrpSpPr>
        <p:grpSpPr>
          <a:xfrm>
            <a:off x="1606805" y="3279791"/>
            <a:ext cx="1927434" cy="1101747"/>
            <a:chOff x="1606805" y="3206963"/>
            <a:chExt cx="1927434" cy="1101747"/>
          </a:xfrm>
        </p:grpSpPr>
        <p:sp>
          <p:nvSpPr>
            <p:cNvPr id="328" name="矩形 91"/>
            <p:cNvSpPr>
              <a:spLocks noChangeArrowheads="1"/>
            </p:cNvSpPr>
            <p:nvPr/>
          </p:nvSpPr>
          <p:spPr bwMode="auto">
            <a:xfrm>
              <a:off x="1606805" y="3523880"/>
              <a:ext cx="192743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文本框 328"/>
            <p:cNvSpPr txBox="1"/>
            <p:nvPr/>
          </p:nvSpPr>
          <p:spPr>
            <a:xfrm>
              <a:off x="1834292" y="3206963"/>
              <a:ext cx="1591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0" name="组合 329"/>
          <p:cNvGrpSpPr/>
          <p:nvPr/>
        </p:nvGrpSpPr>
        <p:grpSpPr>
          <a:xfrm>
            <a:off x="5830635" y="3286417"/>
            <a:ext cx="1966432" cy="1095121"/>
            <a:chOff x="5830635" y="3213589"/>
            <a:chExt cx="1966432" cy="1095121"/>
          </a:xfrm>
        </p:grpSpPr>
        <p:sp>
          <p:nvSpPr>
            <p:cNvPr id="331" name="矩形 91"/>
            <p:cNvSpPr>
              <a:spLocks noChangeArrowheads="1"/>
            </p:cNvSpPr>
            <p:nvPr/>
          </p:nvSpPr>
          <p:spPr bwMode="auto">
            <a:xfrm>
              <a:off x="5830635" y="3523880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/>
          </p:nvSpPr>
          <p:spPr>
            <a:xfrm>
              <a:off x="6101356" y="3213589"/>
              <a:ext cx="1363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2.Add a title</a:t>
              </a:r>
              <a:endParaRPr lang="zh-CN" alt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550327" y="2823740"/>
            <a:ext cx="2844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600" y="891597"/>
            <a:ext cx="1192794" cy="46459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70" y="2899748"/>
            <a:ext cx="3006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60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THANK YOU</a:t>
            </a:r>
            <a:endParaRPr lang="zh-CN" altLang="en-US" sz="360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68086" y="258270"/>
            <a:ext cx="516488" cy="409547"/>
            <a:chOff x="-68086" y="258270"/>
            <a:chExt cx="516488" cy="409547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 rot="5400000">
              <a:off x="-9330" y="267599"/>
              <a:ext cx="409547" cy="390889"/>
              <a:chOff x="0" y="60"/>
              <a:chExt cx="439" cy="419"/>
            </a:xfrm>
          </p:grpSpPr>
          <p:sp>
            <p:nvSpPr>
              <p:cNvPr id="19" name="Freeform 5"/>
              <p:cNvSpPr/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0423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 rot="20512191">
              <a:off x="-68086" y="435348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208714">
              <a:off x="-67468" y="289224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75878" y="1981970"/>
            <a:ext cx="289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8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谢谢观看</a:t>
            </a:r>
            <a:endParaRPr lang="zh-CN" altLang="en-US" sz="48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879" y="4002192"/>
            <a:ext cx="3025579" cy="369332"/>
            <a:chOff x="475879" y="4002192"/>
            <a:chExt cx="3025579" cy="369332"/>
          </a:xfrm>
        </p:grpSpPr>
        <p:sp>
          <p:nvSpPr>
            <p:cNvPr id="13" name="矩形 23"/>
            <p:cNvSpPr>
              <a:spLocks noChangeArrowheads="1"/>
            </p:cNvSpPr>
            <p:nvPr/>
          </p:nvSpPr>
          <p:spPr bwMode="auto">
            <a:xfrm flipH="1">
              <a:off x="475879" y="400219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POWERPOINT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280106" y="4083978"/>
              <a:ext cx="0" cy="202421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353726" y="1651133"/>
            <a:ext cx="4957763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92222" y="1184339"/>
            <a:ext cx="3527996" cy="2678008"/>
            <a:chOff x="105161" y="792746"/>
            <a:chExt cx="3834378" cy="2910574"/>
          </a:xfrm>
        </p:grpSpPr>
        <p:sp>
          <p:nvSpPr>
            <p:cNvPr id="16" name="矩形 15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792746"/>
              <a:ext cx="3770033" cy="2862721"/>
            </a:xfrm>
            <a:prstGeom prst="rect">
              <a:avLst/>
            </a:prstGeom>
          </p:spPr>
        </p:pic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353726" y="2461632"/>
            <a:ext cx="4957763" cy="107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775003" y="950456"/>
            <a:ext cx="621338" cy="621338"/>
            <a:chOff x="1661309" y="1098045"/>
            <a:chExt cx="621338" cy="621338"/>
          </a:xfrm>
        </p:grpSpPr>
        <p:sp>
          <p:nvSpPr>
            <p:cNvPr id="26" name="椭圆 25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59ACB4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32460" y="950456"/>
            <a:ext cx="621338" cy="621338"/>
            <a:chOff x="1661309" y="1098045"/>
            <a:chExt cx="621338" cy="621338"/>
          </a:xfrm>
        </p:grpSpPr>
        <p:sp>
          <p:nvSpPr>
            <p:cNvPr id="30" name="椭圆 29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E1740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884801" y="950456"/>
            <a:ext cx="621338" cy="621338"/>
            <a:chOff x="1661309" y="1098045"/>
            <a:chExt cx="621338" cy="621338"/>
          </a:xfrm>
        </p:grpSpPr>
        <p:sp>
          <p:nvSpPr>
            <p:cNvPr id="33" name="椭圆 32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13C51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3767" y="1668256"/>
            <a:ext cx="2252870" cy="2438521"/>
            <a:chOff x="943767" y="1668256"/>
            <a:chExt cx="2252870" cy="2438521"/>
          </a:xfrm>
        </p:grpSpPr>
        <p:grpSp>
          <p:nvGrpSpPr>
            <p:cNvPr id="20" name="组合 19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59ACB4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501224" y="1668256"/>
            <a:ext cx="2252870" cy="2438521"/>
            <a:chOff x="3501224" y="1668256"/>
            <a:chExt cx="2252870" cy="2438521"/>
          </a:xfrm>
        </p:grpSpPr>
        <p:grpSp>
          <p:nvGrpSpPr>
            <p:cNvPr id="35" name="组合 34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E1740D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3607701" y="1829920"/>
                <a:ext cx="2081006" cy="1418820"/>
                <a:chOff x="3607701" y="1900870"/>
                <a:chExt cx="2081006" cy="1418820"/>
              </a:xfrm>
            </p:grpSpPr>
            <p:sp>
              <p:nvSpPr>
                <p:cNvPr id="38" name="文本框 37"/>
                <p:cNvSpPr txBox="1"/>
                <p:nvPr/>
              </p:nvSpPr>
              <p:spPr>
                <a:xfrm>
                  <a:off x="4035783" y="1900870"/>
                  <a:ext cx="12407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11694"/>
                  <a:ext cx="2081006" cy="1107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100" dirty="0">
                      <a:solidFill>
                        <a:prstClr val="white"/>
                      </a:solidFill>
                      <a:latin typeface="Arial" panose="020B0604020202020204" pitchFamily="34" charset="0"/>
                    </a:rPr>
                    <a:t>5years of making professional PPT, 500 case studies for the classical PPT, make sure you will be satisfied</a:t>
                  </a:r>
                  <a:endPara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051006" y="1668256"/>
            <a:ext cx="2252870" cy="2438521"/>
            <a:chOff x="6051006" y="1668256"/>
            <a:chExt cx="2252870" cy="2438521"/>
          </a:xfrm>
        </p:grpSpPr>
        <p:grpSp>
          <p:nvGrpSpPr>
            <p:cNvPr id="40" name="组合 39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213C5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43" name="文本框 42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44411" y="1010091"/>
            <a:ext cx="1870030" cy="3252722"/>
            <a:chOff x="1137785" y="950456"/>
            <a:chExt cx="1870030" cy="3252722"/>
          </a:xfrm>
        </p:grpSpPr>
        <p:grpSp>
          <p:nvGrpSpPr>
            <p:cNvPr id="15" name="组合 14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59ACB4"/>
                </a:solidFill>
              </a:ln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2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59ACB4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723916" y="1010091"/>
            <a:ext cx="1981600" cy="3251870"/>
            <a:chOff x="3717290" y="950456"/>
            <a:chExt cx="1981600" cy="3251870"/>
          </a:xfrm>
        </p:grpSpPr>
        <p:grpSp>
          <p:nvGrpSpPr>
            <p:cNvPr id="24" name="组合 23"/>
            <p:cNvGrpSpPr/>
            <p:nvPr/>
          </p:nvGrpSpPr>
          <p:grpSpPr>
            <a:xfrm>
              <a:off x="3717290" y="1662529"/>
              <a:ext cx="1981600" cy="2539797"/>
              <a:chOff x="3699262" y="1824441"/>
              <a:chExt cx="1981600" cy="2539797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E1740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0" name="组合 29"/>
              <p:cNvGrpSpPr/>
              <p:nvPr/>
            </p:nvGrpSpPr>
            <p:grpSpPr>
              <a:xfrm>
                <a:off x="3699262" y="3316351"/>
                <a:ext cx="1981600" cy="1047887"/>
                <a:chOff x="3713581" y="3455497"/>
                <a:chExt cx="1981600" cy="1047887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4125033" y="3455497"/>
                  <a:ext cx="13370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矩形 31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8160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</a:rPr>
                    <a:t>5years of making professional PPT, 500 case studies for the classical PPT.</a:t>
                  </a:r>
                  <a:endPara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E1740D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318589" y="1010091"/>
            <a:ext cx="1933540" cy="3266883"/>
            <a:chOff x="6311963" y="950456"/>
            <a:chExt cx="1933540" cy="3266883"/>
          </a:xfrm>
        </p:grpSpPr>
        <p:grpSp>
          <p:nvGrpSpPr>
            <p:cNvPr id="36" name="组合 35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6375316" y="1816892"/>
                <a:ext cx="1627576" cy="1403958"/>
                <a:chOff x="5879147" y="780734"/>
                <a:chExt cx="1380496" cy="1190824"/>
              </a:xfrm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213C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7628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1" name="组合 40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42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213C51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63645" y="680930"/>
            <a:ext cx="4554259" cy="4222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" y="731796"/>
            <a:ext cx="1478279" cy="221741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01" y="731796"/>
            <a:ext cx="1143625" cy="9621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0" y="1767017"/>
            <a:ext cx="1143029" cy="118219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" y="3027700"/>
            <a:ext cx="2704889" cy="18034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2" t="36756" r="22145" b="18632"/>
          <a:stretch>
            <a:fillRect/>
          </a:stretch>
        </p:blipFill>
        <p:spPr>
          <a:xfrm>
            <a:off x="3141435" y="3022339"/>
            <a:ext cx="1638300" cy="18088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8"/>
          <a:stretch>
            <a:fillRect/>
          </a:stretch>
        </p:blipFill>
        <p:spPr>
          <a:xfrm>
            <a:off x="3141435" y="743597"/>
            <a:ext cx="1638300" cy="220561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973492" y="1056543"/>
            <a:ext cx="3858797" cy="2603146"/>
            <a:chOff x="4973492" y="1357505"/>
            <a:chExt cx="3858797" cy="2603146"/>
          </a:xfrm>
        </p:grpSpPr>
        <p:sp>
          <p:nvSpPr>
            <p:cNvPr id="22" name="Text Box 11"/>
            <p:cNvSpPr txBox="1">
              <a:spLocks noChangeArrowheads="1"/>
            </p:cNvSpPr>
            <p:nvPr/>
          </p:nvSpPr>
          <p:spPr bwMode="auto">
            <a:xfrm>
              <a:off x="4973492" y="1885035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18"/>
            <p:cNvSpPr>
              <a:spLocks noChangeArrowheads="1"/>
            </p:cNvSpPr>
            <p:nvPr/>
          </p:nvSpPr>
          <p:spPr bwMode="auto">
            <a:xfrm>
              <a:off x="4973492" y="2944988"/>
              <a:ext cx="385879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73492" y="1357505"/>
              <a:ext cx="2225058" cy="384242"/>
              <a:chOff x="710235" y="1357505"/>
              <a:chExt cx="2225058" cy="38424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710235" y="135750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55385" y="138472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6422" y="1275687"/>
            <a:ext cx="2509135" cy="2509135"/>
            <a:chOff x="675976" y="1235930"/>
            <a:chExt cx="2509135" cy="2509135"/>
          </a:xfrm>
        </p:grpSpPr>
        <p:sp>
          <p:nvSpPr>
            <p:cNvPr id="15" name="等腰三角形 14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任意多边形 17"/>
          <p:cNvSpPr/>
          <p:nvPr/>
        </p:nvSpPr>
        <p:spPr>
          <a:xfrm>
            <a:off x="2208662" y="1527948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E1740D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2208662" y="2196152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E1740D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b="1" spc="1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content</a:t>
            </a:r>
            <a:endParaRPr lang="zh-CN" altLang="en-US" sz="1400" dirty="0">
              <a:solidFill>
                <a:srgbClr val="E1740D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208662" y="2864356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E1740D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082342" y="1486954"/>
            <a:ext cx="4631760" cy="2015975"/>
            <a:chOff x="4241896" y="1447197"/>
            <a:chExt cx="4631760" cy="2015975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078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prstClr val="white">
                      <a:lumMod val="8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prstClr val="white">
                    <a:lumMod val="8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7098</Words>
  <Application>WPS 演示</Application>
  <PresentationFormat>全屏显示(16:9)</PresentationFormat>
  <Paragraphs>570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方正综艺简体</vt:lpstr>
      <vt:lpstr>NanLiHei_Eurostile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6</cp:revision>
  <dcterms:created xsi:type="dcterms:W3CDTF">2014-11-13T09:47:00Z</dcterms:created>
  <dcterms:modified xsi:type="dcterms:W3CDTF">2018-08-28T10:05:13Z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